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25A_B0B308E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608" r:id="rId2"/>
    <p:sldId id="600" r:id="rId3"/>
    <p:sldId id="604" r:id="rId4"/>
    <p:sldId id="258" r:id="rId5"/>
    <p:sldId id="605" r:id="rId6"/>
    <p:sldId id="259" r:id="rId7"/>
    <p:sldId id="261" r:id="rId8"/>
    <p:sldId id="263" r:id="rId9"/>
    <p:sldId id="601" r:id="rId10"/>
    <p:sldId id="602" r:id="rId11"/>
    <p:sldId id="593" r:id="rId12"/>
    <p:sldId id="594" r:id="rId13"/>
    <p:sldId id="603" r:id="rId14"/>
    <p:sldId id="598" r:id="rId15"/>
    <p:sldId id="591" r:id="rId16"/>
    <p:sldId id="599"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241D61-BCCB-1120-EC0C-6579180B4557}" name="Amy Coulter" initials="AC" userId="S::amy.coulter@groundwork.org.uk::bb19e2e5-af66-44eb-8778-ff1dbec16fd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ED7F48-AA82-459A-BF54-2780BD8F1AB3}" v="10" dt="2026-07-30T11:34:02.4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24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Frost (ESO)" userId="be0a8c29-a86d-44e6-9a82-368fca7b81c4" providerId="ADAL" clId="{4D412AA5-951C-44D0-BAF0-16040388DD0F}"/>
    <pc:docChg chg="undo redo custSel addSld delSld modSld sldOrd">
      <pc:chgData name="Peter Frost (ESO)" userId="be0a8c29-a86d-44e6-9a82-368fca7b81c4" providerId="ADAL" clId="{4D412AA5-951C-44D0-BAF0-16040388DD0F}" dt="2026-07-30T11:34:28.136" v="1149" actId="478"/>
      <pc:docMkLst>
        <pc:docMk/>
      </pc:docMkLst>
      <pc:sldChg chg="addSp delSp modSp new del mod">
        <pc:chgData name="Peter Frost (ESO)" userId="be0a8c29-a86d-44e6-9a82-368fca7b81c4" providerId="ADAL" clId="{4D412AA5-951C-44D0-BAF0-16040388DD0F}" dt="2026-07-30T10:50:59.668" v="573" actId="47"/>
        <pc:sldMkLst>
          <pc:docMk/>
          <pc:sldMk cId="4053053419" sldId="256"/>
        </pc:sldMkLst>
      </pc:sldChg>
      <pc:sldChg chg="addSp delSp modSp new del mod">
        <pc:chgData name="Peter Frost (ESO)" userId="be0a8c29-a86d-44e6-9a82-368fca7b81c4" providerId="ADAL" clId="{4D412AA5-951C-44D0-BAF0-16040388DD0F}" dt="2026-07-30T09:53:34.495" v="568" actId="47"/>
        <pc:sldMkLst>
          <pc:docMk/>
          <pc:sldMk cId="307891917" sldId="257"/>
        </pc:sldMkLst>
        <pc:picChg chg="add del">
          <ac:chgData name="Peter Frost (ESO)" userId="be0a8c29-a86d-44e6-9a82-368fca7b81c4" providerId="ADAL" clId="{4D412AA5-951C-44D0-BAF0-16040388DD0F}" dt="2026-07-30T09:52:49.710" v="566" actId="22"/>
          <ac:picMkLst>
            <pc:docMk/>
            <pc:sldMk cId="307891917" sldId="257"/>
            <ac:picMk id="6" creationId="{851068D4-8251-61D4-64A3-CE6A94B3B7D8}"/>
          </ac:picMkLst>
        </pc:picChg>
      </pc:sldChg>
      <pc:sldChg chg="addSp delSp modSp new mod ord modNotesTx">
        <pc:chgData name="Peter Frost (ESO)" userId="be0a8c29-a86d-44e6-9a82-368fca7b81c4" providerId="ADAL" clId="{4D412AA5-951C-44D0-BAF0-16040388DD0F}" dt="2026-07-30T11:31:35.744" v="1139" actId="20577"/>
        <pc:sldMkLst>
          <pc:docMk/>
          <pc:sldMk cId="3572480237" sldId="258"/>
        </pc:sldMkLst>
        <pc:spChg chg="mod">
          <ac:chgData name="Peter Frost (ESO)" userId="be0a8c29-a86d-44e6-9a82-368fca7b81c4" providerId="ADAL" clId="{4D412AA5-951C-44D0-BAF0-16040388DD0F}" dt="2026-07-30T11:15:44.105" v="809" actId="20577"/>
          <ac:spMkLst>
            <pc:docMk/>
            <pc:sldMk cId="3572480237" sldId="258"/>
            <ac:spMk id="2" creationId="{F8919469-B1A5-E1EF-0D3F-CBDDF31D58F3}"/>
          </ac:spMkLst>
        </pc:spChg>
        <pc:spChg chg="del">
          <ac:chgData name="Peter Frost (ESO)" userId="be0a8c29-a86d-44e6-9a82-368fca7b81c4" providerId="ADAL" clId="{4D412AA5-951C-44D0-BAF0-16040388DD0F}" dt="2026-07-30T11:01:44.670" v="608" actId="931"/>
          <ac:spMkLst>
            <pc:docMk/>
            <pc:sldMk cId="3572480237" sldId="258"/>
            <ac:spMk id="3" creationId="{5B6206E5-8F13-4C7C-9BE3-103FC9D562B4}"/>
          </ac:spMkLst>
        </pc:spChg>
        <pc:picChg chg="add">
          <ac:chgData name="Peter Frost (ESO)" userId="be0a8c29-a86d-44e6-9a82-368fca7b81c4" providerId="ADAL" clId="{4D412AA5-951C-44D0-BAF0-16040388DD0F}" dt="2026-07-28T14:34:59.682" v="308" actId="22"/>
          <ac:picMkLst>
            <pc:docMk/>
            <pc:sldMk cId="3572480237" sldId="258"/>
            <ac:picMk id="5" creationId="{F4F85262-404B-66CE-3CED-2FA6D7143258}"/>
          </ac:picMkLst>
        </pc:picChg>
        <pc:picChg chg="add mod ord">
          <ac:chgData name="Peter Frost (ESO)" userId="be0a8c29-a86d-44e6-9a82-368fca7b81c4" providerId="ADAL" clId="{4D412AA5-951C-44D0-BAF0-16040388DD0F}" dt="2026-07-30T11:02:32.667" v="667" actId="14100"/>
          <ac:picMkLst>
            <pc:docMk/>
            <pc:sldMk cId="3572480237" sldId="258"/>
            <ac:picMk id="6" creationId="{1A98F53A-792E-B948-92A9-4512971C91AD}"/>
          </ac:picMkLst>
        </pc:picChg>
      </pc:sldChg>
      <pc:sldChg chg="addSp delSp modSp new mod setBg">
        <pc:chgData name="Peter Frost (ESO)" userId="be0a8c29-a86d-44e6-9a82-368fca7b81c4" providerId="ADAL" clId="{4D412AA5-951C-44D0-BAF0-16040388DD0F}" dt="2026-07-30T10:58:54.837" v="588" actId="26606"/>
        <pc:sldMkLst>
          <pc:docMk/>
          <pc:sldMk cId="3700308351" sldId="259"/>
        </pc:sldMkLst>
        <pc:spChg chg="mod ord">
          <ac:chgData name="Peter Frost (ESO)" userId="be0a8c29-a86d-44e6-9a82-368fca7b81c4" providerId="ADAL" clId="{4D412AA5-951C-44D0-BAF0-16040388DD0F}" dt="2026-07-30T10:58:54.837" v="588" actId="26606"/>
          <ac:spMkLst>
            <pc:docMk/>
            <pc:sldMk cId="3700308351" sldId="259"/>
            <ac:spMk id="2" creationId="{DF174B55-CDB4-497E-0710-C33F3C7AA53C}"/>
          </ac:spMkLst>
        </pc:spChg>
        <pc:spChg chg="del">
          <ac:chgData name="Peter Frost (ESO)" userId="be0a8c29-a86d-44e6-9a82-368fca7b81c4" providerId="ADAL" clId="{4D412AA5-951C-44D0-BAF0-16040388DD0F}" dt="2026-07-30T10:58:40.446" v="587" actId="931"/>
          <ac:spMkLst>
            <pc:docMk/>
            <pc:sldMk cId="3700308351" sldId="259"/>
            <ac:spMk id="3" creationId="{6CC1D391-3A51-48C8-13A7-C3C2421AA0A2}"/>
          </ac:spMkLst>
        </pc:spChg>
        <pc:spChg chg="add">
          <ac:chgData name="Peter Frost (ESO)" userId="be0a8c29-a86d-44e6-9a82-368fca7b81c4" providerId="ADAL" clId="{4D412AA5-951C-44D0-BAF0-16040388DD0F}" dt="2026-07-30T10:58:54.837" v="588" actId="26606"/>
          <ac:spMkLst>
            <pc:docMk/>
            <pc:sldMk cId="3700308351" sldId="259"/>
            <ac:spMk id="11" creationId="{7DA3C418-758E-4180-A5D0-8655D6804587}"/>
          </ac:spMkLst>
        </pc:spChg>
        <pc:spChg chg="add">
          <ac:chgData name="Peter Frost (ESO)" userId="be0a8c29-a86d-44e6-9a82-368fca7b81c4" providerId="ADAL" clId="{4D412AA5-951C-44D0-BAF0-16040388DD0F}" dt="2026-07-30T10:58:54.837" v="588" actId="26606"/>
          <ac:spMkLst>
            <pc:docMk/>
            <pc:sldMk cId="3700308351" sldId="259"/>
            <ac:spMk id="13" creationId="{28C8EF06-5EC3-4883-AFAF-D74FF46550FB}"/>
          </ac:spMkLst>
        </pc:spChg>
        <pc:picChg chg="add">
          <ac:chgData name="Peter Frost (ESO)" userId="be0a8c29-a86d-44e6-9a82-368fca7b81c4" providerId="ADAL" clId="{4D412AA5-951C-44D0-BAF0-16040388DD0F}" dt="2026-07-28T14:35:02.433" v="309" actId="22"/>
          <ac:picMkLst>
            <pc:docMk/>
            <pc:sldMk cId="3700308351" sldId="259"/>
            <ac:picMk id="5" creationId="{54773761-FFA8-EE71-CF0D-3AF2D58DADC4}"/>
          </ac:picMkLst>
        </pc:picChg>
        <pc:picChg chg="add mod ord">
          <ac:chgData name="Peter Frost (ESO)" userId="be0a8c29-a86d-44e6-9a82-368fca7b81c4" providerId="ADAL" clId="{4D412AA5-951C-44D0-BAF0-16040388DD0F}" dt="2026-07-30T10:58:54.837" v="588" actId="26606"/>
          <ac:picMkLst>
            <pc:docMk/>
            <pc:sldMk cId="3700308351" sldId="259"/>
            <ac:picMk id="6" creationId="{3039658C-E56A-264A-91F3-DBEA987C63F3}"/>
          </ac:picMkLst>
        </pc:picChg>
      </pc:sldChg>
      <pc:sldChg chg="addSp modSp new del mod">
        <pc:chgData name="Peter Frost (ESO)" userId="be0a8c29-a86d-44e6-9a82-368fca7b81c4" providerId="ADAL" clId="{4D412AA5-951C-44D0-BAF0-16040388DD0F}" dt="2026-07-30T10:59:06.792" v="589" actId="47"/>
        <pc:sldMkLst>
          <pc:docMk/>
          <pc:sldMk cId="1205331052" sldId="260"/>
        </pc:sldMkLst>
      </pc:sldChg>
      <pc:sldChg chg="addSp delSp modSp new mod setBg">
        <pc:chgData name="Peter Frost (ESO)" userId="be0a8c29-a86d-44e6-9a82-368fca7b81c4" providerId="ADAL" clId="{4D412AA5-951C-44D0-BAF0-16040388DD0F}" dt="2026-07-28T14:34:41.193" v="305" actId="14100"/>
        <pc:sldMkLst>
          <pc:docMk/>
          <pc:sldMk cId="1173041330" sldId="261"/>
        </pc:sldMkLst>
        <pc:spChg chg="mod ord">
          <ac:chgData name="Peter Frost (ESO)" userId="be0a8c29-a86d-44e6-9a82-368fca7b81c4" providerId="ADAL" clId="{4D412AA5-951C-44D0-BAF0-16040388DD0F}" dt="2026-07-28T14:33:44.871" v="301" actId="26606"/>
          <ac:spMkLst>
            <pc:docMk/>
            <pc:sldMk cId="1173041330" sldId="261"/>
            <ac:spMk id="2" creationId="{5C775466-2143-08E5-7580-344BB447F750}"/>
          </ac:spMkLst>
        </pc:spChg>
        <pc:spChg chg="add">
          <ac:chgData name="Peter Frost (ESO)" userId="be0a8c29-a86d-44e6-9a82-368fca7b81c4" providerId="ADAL" clId="{4D412AA5-951C-44D0-BAF0-16040388DD0F}" dt="2026-07-28T14:33:44.871" v="301" actId="26606"/>
          <ac:spMkLst>
            <pc:docMk/>
            <pc:sldMk cId="1173041330" sldId="261"/>
            <ac:spMk id="10" creationId="{7DA3C418-758E-4180-A5D0-8655D6804587}"/>
          </ac:spMkLst>
        </pc:spChg>
        <pc:spChg chg="add">
          <ac:chgData name="Peter Frost (ESO)" userId="be0a8c29-a86d-44e6-9a82-368fca7b81c4" providerId="ADAL" clId="{4D412AA5-951C-44D0-BAF0-16040388DD0F}" dt="2026-07-28T14:33:44.871" v="301" actId="26606"/>
          <ac:spMkLst>
            <pc:docMk/>
            <pc:sldMk cId="1173041330" sldId="261"/>
            <ac:spMk id="12" creationId="{28C8EF06-5EC3-4883-AFAF-D74FF46550FB}"/>
          </ac:spMkLst>
        </pc:spChg>
        <pc:picChg chg="add mod ord">
          <ac:chgData name="Peter Frost (ESO)" userId="be0a8c29-a86d-44e6-9a82-368fca7b81c4" providerId="ADAL" clId="{4D412AA5-951C-44D0-BAF0-16040388DD0F}" dt="2026-07-28T14:33:44.871" v="301" actId="26606"/>
          <ac:picMkLst>
            <pc:docMk/>
            <pc:sldMk cId="1173041330" sldId="261"/>
            <ac:picMk id="5" creationId="{87F85FF4-2CBE-F8A4-EAA8-1782F3A5D96B}"/>
          </ac:picMkLst>
        </pc:picChg>
        <pc:picChg chg="add mod">
          <ac:chgData name="Peter Frost (ESO)" userId="be0a8c29-a86d-44e6-9a82-368fca7b81c4" providerId="ADAL" clId="{4D412AA5-951C-44D0-BAF0-16040388DD0F}" dt="2026-07-28T14:34:41.193" v="305" actId="14100"/>
          <ac:picMkLst>
            <pc:docMk/>
            <pc:sldMk cId="1173041330" sldId="261"/>
            <ac:picMk id="7" creationId="{70D93034-3F09-6613-D764-90C441AF7B22}"/>
          </ac:picMkLst>
        </pc:picChg>
      </pc:sldChg>
      <pc:sldChg chg="addSp modSp new del mod">
        <pc:chgData name="Peter Frost (ESO)" userId="be0a8c29-a86d-44e6-9a82-368fca7b81c4" providerId="ADAL" clId="{4D412AA5-951C-44D0-BAF0-16040388DD0F}" dt="2026-07-30T10:57:05.955" v="586" actId="47"/>
        <pc:sldMkLst>
          <pc:docMk/>
          <pc:sldMk cId="3674636602" sldId="262"/>
        </pc:sldMkLst>
      </pc:sldChg>
      <pc:sldChg chg="addSp delSp modSp new mod setBg">
        <pc:chgData name="Peter Frost (ESO)" userId="be0a8c29-a86d-44e6-9a82-368fca7b81c4" providerId="ADAL" clId="{4D412AA5-951C-44D0-BAF0-16040388DD0F}" dt="2026-07-30T10:56:43.603" v="585" actId="1076"/>
        <pc:sldMkLst>
          <pc:docMk/>
          <pc:sldMk cId="1660352274" sldId="263"/>
        </pc:sldMkLst>
        <pc:spChg chg="mod ord">
          <ac:chgData name="Peter Frost (ESO)" userId="be0a8c29-a86d-44e6-9a82-368fca7b81c4" providerId="ADAL" clId="{4D412AA5-951C-44D0-BAF0-16040388DD0F}" dt="2026-07-30T10:56:25.933" v="579" actId="26606"/>
          <ac:spMkLst>
            <pc:docMk/>
            <pc:sldMk cId="1660352274" sldId="263"/>
            <ac:spMk id="2" creationId="{E2FC6BC8-14AD-7473-B5CA-59CF6AAF7365}"/>
          </ac:spMkLst>
        </pc:spChg>
        <pc:spChg chg="del">
          <ac:chgData name="Peter Frost (ESO)" userId="be0a8c29-a86d-44e6-9a82-368fca7b81c4" providerId="ADAL" clId="{4D412AA5-951C-44D0-BAF0-16040388DD0F}" dt="2026-07-30T10:55:40.213" v="576" actId="931"/>
          <ac:spMkLst>
            <pc:docMk/>
            <pc:sldMk cId="1660352274" sldId="263"/>
            <ac:spMk id="3" creationId="{E2627C6A-08C7-EDD4-E7C1-5C979D00857A}"/>
          </ac:spMkLst>
        </pc:spChg>
        <pc:spChg chg="add del">
          <ac:chgData name="Peter Frost (ESO)" userId="be0a8c29-a86d-44e6-9a82-368fca7b81c4" providerId="ADAL" clId="{4D412AA5-951C-44D0-BAF0-16040388DD0F}" dt="2026-07-30T10:56:25.933" v="579" actId="26606"/>
          <ac:spMkLst>
            <pc:docMk/>
            <pc:sldMk cId="1660352274" sldId="263"/>
            <ac:spMk id="13" creationId="{0A597D97-203B-498B-95D3-E90DC961039F}"/>
          </ac:spMkLst>
        </pc:spChg>
        <pc:spChg chg="add del">
          <ac:chgData name="Peter Frost (ESO)" userId="be0a8c29-a86d-44e6-9a82-368fca7b81c4" providerId="ADAL" clId="{4D412AA5-951C-44D0-BAF0-16040388DD0F}" dt="2026-07-30T10:56:25.933" v="579" actId="26606"/>
          <ac:spMkLst>
            <pc:docMk/>
            <pc:sldMk cId="1660352274" sldId="263"/>
            <ac:spMk id="15" creationId="{6A6EF10E-DF41-4BD3-8EB4-6F646531DC26}"/>
          </ac:spMkLst>
        </pc:spChg>
        <pc:picChg chg="add ord">
          <ac:chgData name="Peter Frost (ESO)" userId="be0a8c29-a86d-44e6-9a82-368fca7b81c4" providerId="ADAL" clId="{4D412AA5-951C-44D0-BAF0-16040388DD0F}" dt="2026-07-30T10:56:25.933" v="579" actId="26606"/>
          <ac:picMkLst>
            <pc:docMk/>
            <pc:sldMk cId="1660352274" sldId="263"/>
            <ac:picMk id="5" creationId="{993523F6-1832-A7AB-2B7D-6CC15BCC7B7B}"/>
          </ac:picMkLst>
        </pc:picChg>
        <pc:picChg chg="add mod ord">
          <ac:chgData name="Peter Frost (ESO)" userId="be0a8c29-a86d-44e6-9a82-368fca7b81c4" providerId="ADAL" clId="{4D412AA5-951C-44D0-BAF0-16040388DD0F}" dt="2026-07-30T10:56:32.391" v="582" actId="1076"/>
          <ac:picMkLst>
            <pc:docMk/>
            <pc:sldMk cId="1660352274" sldId="263"/>
            <ac:picMk id="6" creationId="{1EE5365A-DB81-2878-5820-67080E44468A}"/>
          </ac:picMkLst>
        </pc:picChg>
        <pc:picChg chg="add mod">
          <ac:chgData name="Peter Frost (ESO)" userId="be0a8c29-a86d-44e6-9a82-368fca7b81c4" providerId="ADAL" clId="{4D412AA5-951C-44D0-BAF0-16040388DD0F}" dt="2026-07-30T10:56:43.603" v="585" actId="1076"/>
          <ac:picMkLst>
            <pc:docMk/>
            <pc:sldMk cId="1660352274" sldId="263"/>
            <ac:picMk id="8" creationId="{FCEE339D-68A6-0327-2472-9C511E764569}"/>
          </ac:picMkLst>
        </pc:picChg>
      </pc:sldChg>
      <pc:sldChg chg="addSp modSp new del mod">
        <pc:chgData name="Peter Frost (ESO)" userId="be0a8c29-a86d-44e6-9a82-368fca7b81c4" providerId="ADAL" clId="{4D412AA5-951C-44D0-BAF0-16040388DD0F}" dt="2026-07-30T10:51:51.318" v="575" actId="47"/>
        <pc:sldMkLst>
          <pc:docMk/>
          <pc:sldMk cId="4164938964" sldId="264"/>
        </pc:sldMkLst>
      </pc:sldChg>
      <pc:sldChg chg="addSp modSp new del mod">
        <pc:chgData name="Peter Frost (ESO)" userId="be0a8c29-a86d-44e6-9a82-368fca7b81c4" providerId="ADAL" clId="{4D412AA5-951C-44D0-BAF0-16040388DD0F}" dt="2026-07-30T09:00:53.526" v="475" actId="47"/>
        <pc:sldMkLst>
          <pc:docMk/>
          <pc:sldMk cId="4139006544" sldId="265"/>
        </pc:sldMkLst>
      </pc:sldChg>
      <pc:sldChg chg="addSp modSp new add del mod">
        <pc:chgData name="Peter Frost (ESO)" userId="be0a8c29-a86d-44e6-9a82-368fca7b81c4" providerId="ADAL" clId="{4D412AA5-951C-44D0-BAF0-16040388DD0F}" dt="2026-07-30T11:15:44.392" v="810" actId="47"/>
        <pc:sldMkLst>
          <pc:docMk/>
          <pc:sldMk cId="3053387053" sldId="266"/>
        </pc:sldMkLst>
      </pc:sldChg>
      <pc:sldChg chg="addSp new add del mod">
        <pc:chgData name="Peter Frost (ESO)" userId="be0a8c29-a86d-44e6-9a82-368fca7b81c4" providerId="ADAL" clId="{4D412AA5-951C-44D0-BAF0-16040388DD0F}" dt="2026-07-30T11:15:44.713" v="811" actId="47"/>
        <pc:sldMkLst>
          <pc:docMk/>
          <pc:sldMk cId="1853694585" sldId="267"/>
        </pc:sldMkLst>
      </pc:sldChg>
      <pc:sldChg chg="addSp modSp add mod setBg modNotesTx">
        <pc:chgData name="Peter Frost (ESO)" userId="be0a8c29-a86d-44e6-9a82-368fca7b81c4" providerId="ADAL" clId="{4D412AA5-951C-44D0-BAF0-16040388DD0F}" dt="2026-07-30T11:15:59.778" v="817" actId="20577"/>
        <pc:sldMkLst>
          <pc:docMk/>
          <pc:sldMk cId="1602124974" sldId="268"/>
        </pc:sldMkLst>
        <pc:spChg chg="mod">
          <ac:chgData name="Peter Frost (ESO)" userId="be0a8c29-a86d-44e6-9a82-368fca7b81c4" providerId="ADAL" clId="{4D412AA5-951C-44D0-BAF0-16040388DD0F}" dt="2026-07-28T15:13:39.584" v="439" actId="20577"/>
          <ac:spMkLst>
            <pc:docMk/>
            <pc:sldMk cId="1602124974" sldId="268"/>
            <ac:spMk id="2" creationId="{D20093C5-684A-2D2E-A4AD-4F0071E28980}"/>
          </ac:spMkLst>
        </pc:spChg>
        <pc:spChg chg="mod">
          <ac:chgData name="Peter Frost (ESO)" userId="be0a8c29-a86d-44e6-9a82-368fca7b81c4" providerId="ADAL" clId="{4D412AA5-951C-44D0-BAF0-16040388DD0F}" dt="2026-07-28T15:15:29.111" v="474" actId="1076"/>
          <ac:spMkLst>
            <pc:docMk/>
            <pc:sldMk cId="1602124974" sldId="268"/>
            <ac:spMk id="3" creationId="{DA63D334-F29A-87C9-5B31-2F5C15F0E4CC}"/>
          </ac:spMkLst>
        </pc:spChg>
        <pc:spChg chg="add">
          <ac:chgData name="Peter Frost (ESO)" userId="be0a8c29-a86d-44e6-9a82-368fca7b81c4" providerId="ADAL" clId="{4D412AA5-951C-44D0-BAF0-16040388DD0F}" dt="2026-07-28T15:11:43.239" v="318" actId="26606"/>
          <ac:spMkLst>
            <pc:docMk/>
            <pc:sldMk cId="1602124974" sldId="268"/>
            <ac:spMk id="14" creationId="{D47766EE-4192-4B2D-A5A0-F60F9A5F743F}"/>
          </ac:spMkLst>
        </pc:spChg>
        <pc:spChg chg="add">
          <ac:chgData name="Peter Frost (ESO)" userId="be0a8c29-a86d-44e6-9a82-368fca7b81c4" providerId="ADAL" clId="{4D412AA5-951C-44D0-BAF0-16040388DD0F}" dt="2026-07-28T15:11:43.239" v="318" actId="26606"/>
          <ac:spMkLst>
            <pc:docMk/>
            <pc:sldMk cId="1602124974" sldId="268"/>
            <ac:spMk id="16" creationId="{D6705569-F545-4F47-A260-A9202826EA20}"/>
          </ac:spMkLst>
        </pc:spChg>
        <pc:picChg chg="mod ord">
          <ac:chgData name="Peter Frost (ESO)" userId="be0a8c29-a86d-44e6-9a82-368fca7b81c4" providerId="ADAL" clId="{4D412AA5-951C-44D0-BAF0-16040388DD0F}" dt="2026-07-28T15:11:43.239" v="318" actId="26606"/>
          <ac:picMkLst>
            <pc:docMk/>
            <pc:sldMk cId="1602124974" sldId="268"/>
            <ac:picMk id="9" creationId="{E51B46BD-D8B8-BAF1-EC2A-E1BA47B4C071}"/>
          </ac:picMkLst>
        </pc:picChg>
      </pc:sldChg>
      <pc:sldChg chg="modSp add del mod setBg">
        <pc:chgData name="Peter Frost (ESO)" userId="be0a8c29-a86d-44e6-9a82-368fca7b81c4" providerId="ADAL" clId="{4D412AA5-951C-44D0-BAF0-16040388DD0F}" dt="2026-07-30T10:50:59.668" v="573" actId="47"/>
        <pc:sldMkLst>
          <pc:docMk/>
          <pc:sldMk cId="2455403163" sldId="269"/>
        </pc:sldMkLst>
        <pc:spChg chg="mod">
          <ac:chgData name="Peter Frost (ESO)" userId="be0a8c29-a86d-44e6-9a82-368fca7b81c4" providerId="ADAL" clId="{4D412AA5-951C-44D0-BAF0-16040388DD0F}" dt="2026-07-30T09:24:09.473" v="506" actId="20577"/>
          <ac:spMkLst>
            <pc:docMk/>
            <pc:sldMk cId="2455403163" sldId="269"/>
            <ac:spMk id="6" creationId="{67360E9D-46DA-AA4A-986D-0623219DEBD7}"/>
          </ac:spMkLst>
        </pc:spChg>
      </pc:sldChg>
      <pc:sldChg chg="add del modNotesTx">
        <pc:chgData name="Peter Frost (ESO)" userId="be0a8c29-a86d-44e6-9a82-368fca7b81c4" providerId="ADAL" clId="{4D412AA5-951C-44D0-BAF0-16040388DD0F}" dt="2026-07-30T10:50:59.668" v="573" actId="47"/>
        <pc:sldMkLst>
          <pc:docMk/>
          <pc:sldMk cId="2964523244" sldId="270"/>
        </pc:sldMkLst>
      </pc:sldChg>
      <pc:sldChg chg="add del">
        <pc:chgData name="Peter Frost (ESO)" userId="be0a8c29-a86d-44e6-9a82-368fca7b81c4" providerId="ADAL" clId="{4D412AA5-951C-44D0-BAF0-16040388DD0F}" dt="2026-07-30T10:51:44.115" v="574"/>
        <pc:sldMkLst>
          <pc:docMk/>
          <pc:sldMk cId="3519880164" sldId="591"/>
        </pc:sldMkLst>
      </pc:sldChg>
      <pc:sldChg chg="add del setBg">
        <pc:chgData name="Peter Frost (ESO)" userId="be0a8c29-a86d-44e6-9a82-368fca7b81c4" providerId="ADAL" clId="{4D412AA5-951C-44D0-BAF0-16040388DD0F}" dt="2026-07-30T10:51:44.115" v="574"/>
        <pc:sldMkLst>
          <pc:docMk/>
          <pc:sldMk cId="1061626207" sldId="593"/>
        </pc:sldMkLst>
      </pc:sldChg>
      <pc:sldChg chg="add del">
        <pc:chgData name="Peter Frost (ESO)" userId="be0a8c29-a86d-44e6-9a82-368fca7b81c4" providerId="ADAL" clId="{4D412AA5-951C-44D0-BAF0-16040388DD0F}" dt="2026-07-30T10:51:44.115" v="574"/>
        <pc:sldMkLst>
          <pc:docMk/>
          <pc:sldMk cId="3715128272" sldId="594"/>
        </pc:sldMkLst>
      </pc:sldChg>
      <pc:sldChg chg="add del">
        <pc:chgData name="Peter Frost (ESO)" userId="be0a8c29-a86d-44e6-9a82-368fca7b81c4" providerId="ADAL" clId="{4D412AA5-951C-44D0-BAF0-16040388DD0F}" dt="2026-07-30T10:50:59.668" v="573" actId="47"/>
        <pc:sldMkLst>
          <pc:docMk/>
          <pc:sldMk cId="2352881894" sldId="595"/>
        </pc:sldMkLst>
      </pc:sldChg>
      <pc:sldChg chg="add del setBg">
        <pc:chgData name="Peter Frost (ESO)" userId="be0a8c29-a86d-44e6-9a82-368fca7b81c4" providerId="ADAL" clId="{4D412AA5-951C-44D0-BAF0-16040388DD0F}" dt="2026-07-30T10:51:44.115" v="574"/>
        <pc:sldMkLst>
          <pc:docMk/>
          <pc:sldMk cId="3830638404" sldId="598"/>
        </pc:sldMkLst>
      </pc:sldChg>
      <pc:sldChg chg="modSp add mod">
        <pc:chgData name="Peter Frost (ESO)" userId="be0a8c29-a86d-44e6-9a82-368fca7b81c4" providerId="ADAL" clId="{4D412AA5-951C-44D0-BAF0-16040388DD0F}" dt="2026-07-30T09:52:29.185" v="564" actId="14826"/>
        <pc:sldMkLst>
          <pc:docMk/>
          <pc:sldMk cId="3309556270" sldId="599"/>
        </pc:sldMkLst>
        <pc:spChg chg="mod">
          <ac:chgData name="Peter Frost (ESO)" userId="be0a8c29-a86d-44e6-9a82-368fca7b81c4" providerId="ADAL" clId="{4D412AA5-951C-44D0-BAF0-16040388DD0F}" dt="2026-07-30T09:49:34.349" v="563" actId="6549"/>
          <ac:spMkLst>
            <pc:docMk/>
            <pc:sldMk cId="3309556270" sldId="599"/>
            <ac:spMk id="6" creationId="{78A58B1C-8564-1F7D-AAD6-E500109AC1BA}"/>
          </ac:spMkLst>
        </pc:spChg>
        <pc:picChg chg="mod">
          <ac:chgData name="Peter Frost (ESO)" userId="be0a8c29-a86d-44e6-9a82-368fca7b81c4" providerId="ADAL" clId="{4D412AA5-951C-44D0-BAF0-16040388DD0F}" dt="2026-07-30T09:52:29.185" v="564" actId="14826"/>
          <ac:picMkLst>
            <pc:docMk/>
            <pc:sldMk cId="3309556270" sldId="599"/>
            <ac:picMk id="11" creationId="{B64C2731-69DB-EB4F-7A09-148D77E01022}"/>
          </ac:picMkLst>
        </pc:picChg>
      </pc:sldChg>
      <pc:sldChg chg="addSp modSp add mod">
        <pc:chgData name="Peter Frost (ESO)" userId="be0a8c29-a86d-44e6-9a82-368fca7b81c4" providerId="ADAL" clId="{4D412AA5-951C-44D0-BAF0-16040388DD0F}" dt="2026-07-30T09:57:30.526" v="572" actId="22"/>
        <pc:sldMkLst>
          <pc:docMk/>
          <pc:sldMk cId="869958077" sldId="600"/>
        </pc:sldMkLst>
        <pc:picChg chg="add">
          <ac:chgData name="Peter Frost (ESO)" userId="be0a8c29-a86d-44e6-9a82-368fca7b81c4" providerId="ADAL" clId="{4D412AA5-951C-44D0-BAF0-16040388DD0F}" dt="2026-07-30T09:57:30.526" v="572" actId="22"/>
          <ac:picMkLst>
            <pc:docMk/>
            <pc:sldMk cId="869958077" sldId="600"/>
            <ac:picMk id="4" creationId="{A367B8DB-7AEB-EA14-DD0C-F40AF0A9EF5D}"/>
          </ac:picMkLst>
        </pc:picChg>
        <pc:picChg chg="mod">
          <ac:chgData name="Peter Frost (ESO)" userId="be0a8c29-a86d-44e6-9a82-368fca7b81c4" providerId="ADAL" clId="{4D412AA5-951C-44D0-BAF0-16040388DD0F}" dt="2026-07-30T09:57:26.662" v="571" actId="14100"/>
          <ac:picMkLst>
            <pc:docMk/>
            <pc:sldMk cId="869958077" sldId="600"/>
            <ac:picMk id="11" creationId="{C73490D3-74CA-144F-59D8-A5596C05AC90}"/>
          </ac:picMkLst>
        </pc:picChg>
      </pc:sldChg>
      <pc:sldChg chg="add setBg">
        <pc:chgData name="Peter Frost (ESO)" userId="be0a8c29-a86d-44e6-9a82-368fca7b81c4" providerId="ADAL" clId="{4D412AA5-951C-44D0-BAF0-16040388DD0F}" dt="2026-07-30T10:51:44.115" v="574"/>
        <pc:sldMkLst>
          <pc:docMk/>
          <pc:sldMk cId="2455403163" sldId="601"/>
        </pc:sldMkLst>
      </pc:sldChg>
      <pc:sldChg chg="add">
        <pc:chgData name="Peter Frost (ESO)" userId="be0a8c29-a86d-44e6-9a82-368fca7b81c4" providerId="ADAL" clId="{4D412AA5-951C-44D0-BAF0-16040388DD0F}" dt="2026-07-30T10:51:44.115" v="574"/>
        <pc:sldMkLst>
          <pc:docMk/>
          <pc:sldMk cId="2964523244" sldId="602"/>
        </pc:sldMkLst>
      </pc:sldChg>
      <pc:sldChg chg="add">
        <pc:chgData name="Peter Frost (ESO)" userId="be0a8c29-a86d-44e6-9a82-368fca7b81c4" providerId="ADAL" clId="{4D412AA5-951C-44D0-BAF0-16040388DD0F}" dt="2026-07-30T10:51:44.115" v="574"/>
        <pc:sldMkLst>
          <pc:docMk/>
          <pc:sldMk cId="2352881894" sldId="603"/>
        </pc:sldMkLst>
      </pc:sldChg>
      <pc:sldChg chg="addSp delSp modSp new add del mod setBg">
        <pc:chgData name="Peter Frost (ESO)" userId="be0a8c29-a86d-44e6-9a82-368fca7b81c4" providerId="ADAL" clId="{4D412AA5-951C-44D0-BAF0-16040388DD0F}" dt="2026-07-30T11:26:59.769" v="825" actId="22"/>
        <pc:sldMkLst>
          <pc:docMk/>
          <pc:sldMk cId="2167512798" sldId="604"/>
        </pc:sldMkLst>
        <pc:spChg chg="add del">
          <ac:chgData name="Peter Frost (ESO)" userId="be0a8c29-a86d-44e6-9a82-368fca7b81c4" providerId="ADAL" clId="{4D412AA5-951C-44D0-BAF0-16040388DD0F}" dt="2026-07-30T11:15:58.887" v="816" actId="26606"/>
          <ac:spMkLst>
            <pc:docMk/>
            <pc:sldMk cId="2167512798" sldId="604"/>
            <ac:spMk id="2" creationId="{34921282-72AA-81EE-E9B8-E127F565DEAB}"/>
          </ac:spMkLst>
        </pc:spChg>
        <pc:spChg chg="add del">
          <ac:chgData name="Peter Frost (ESO)" userId="be0a8c29-a86d-44e6-9a82-368fca7b81c4" providerId="ADAL" clId="{4D412AA5-951C-44D0-BAF0-16040388DD0F}" dt="2026-07-30T11:15:57.824" v="815" actId="931"/>
          <ac:spMkLst>
            <pc:docMk/>
            <pc:sldMk cId="2167512798" sldId="604"/>
            <ac:spMk id="3" creationId="{DFDF0BE8-6290-2D3C-1841-0A391E600E2D}"/>
          </ac:spMkLst>
        </pc:spChg>
        <pc:spChg chg="add del">
          <ac:chgData name="Peter Frost (ESO)" userId="be0a8c29-a86d-44e6-9a82-368fca7b81c4" providerId="ADAL" clId="{4D412AA5-951C-44D0-BAF0-16040388DD0F}" dt="2026-07-30T11:15:58.887" v="816" actId="26606"/>
          <ac:spMkLst>
            <pc:docMk/>
            <pc:sldMk cId="2167512798" sldId="604"/>
            <ac:spMk id="10" creationId="{E722B2DD-E14D-4972-9D98-5D6E61B1B2D2}"/>
          </ac:spMkLst>
        </pc:spChg>
        <pc:picChg chg="add">
          <ac:chgData name="Peter Frost (ESO)" userId="be0a8c29-a86d-44e6-9a82-368fca7b81c4" providerId="ADAL" clId="{4D412AA5-951C-44D0-BAF0-16040388DD0F}" dt="2026-07-30T11:26:59.769" v="825" actId="22"/>
          <ac:picMkLst>
            <pc:docMk/>
            <pc:sldMk cId="2167512798" sldId="604"/>
            <ac:picMk id="3" creationId="{C848355C-BFDF-B449-481D-077178265171}"/>
          </ac:picMkLst>
        </pc:picChg>
        <pc:picChg chg="add del mod ord">
          <ac:chgData name="Peter Frost (ESO)" userId="be0a8c29-a86d-44e6-9a82-368fca7b81c4" providerId="ADAL" clId="{4D412AA5-951C-44D0-BAF0-16040388DD0F}" dt="2026-07-30T11:15:58.887" v="816" actId="26606"/>
          <ac:picMkLst>
            <pc:docMk/>
            <pc:sldMk cId="2167512798" sldId="604"/>
            <ac:picMk id="5" creationId="{DA6290DD-F943-869A-1692-C27CFF6CD189}"/>
          </ac:picMkLst>
        </pc:picChg>
      </pc:sldChg>
      <pc:sldChg chg="addSp delSp modSp new mod setBg">
        <pc:chgData name="Peter Frost (ESO)" userId="be0a8c29-a86d-44e6-9a82-368fca7b81c4" providerId="ADAL" clId="{4D412AA5-951C-44D0-BAF0-16040388DD0F}" dt="2026-07-30T11:29:47.099" v="1014" actId="1076"/>
        <pc:sldMkLst>
          <pc:docMk/>
          <pc:sldMk cId="3893641675" sldId="605"/>
        </pc:sldMkLst>
        <pc:spChg chg="mod ord">
          <ac:chgData name="Peter Frost (ESO)" userId="be0a8c29-a86d-44e6-9a82-368fca7b81c4" providerId="ADAL" clId="{4D412AA5-951C-44D0-BAF0-16040388DD0F}" dt="2026-07-30T11:29:47.099" v="1014" actId="1076"/>
          <ac:spMkLst>
            <pc:docMk/>
            <pc:sldMk cId="3893641675" sldId="605"/>
            <ac:spMk id="2" creationId="{B50A9FB8-D4AE-2E31-3FAE-E5CC60860179}"/>
          </ac:spMkLst>
        </pc:spChg>
        <pc:spChg chg="del">
          <ac:chgData name="Peter Frost (ESO)" userId="be0a8c29-a86d-44e6-9a82-368fca7b81c4" providerId="ADAL" clId="{4D412AA5-951C-44D0-BAF0-16040388DD0F}" dt="2026-07-30T11:25:40.146" v="819" actId="931"/>
          <ac:spMkLst>
            <pc:docMk/>
            <pc:sldMk cId="3893641675" sldId="605"/>
            <ac:spMk id="3" creationId="{5F96DC51-87BD-F882-44AA-BB0DEA793BC6}"/>
          </ac:spMkLst>
        </pc:spChg>
        <pc:spChg chg="add del">
          <ac:chgData name="Peter Frost (ESO)" userId="be0a8c29-a86d-44e6-9a82-368fca7b81c4" providerId="ADAL" clId="{4D412AA5-951C-44D0-BAF0-16040388DD0F}" dt="2026-07-30T11:26:25.556" v="824" actId="26606"/>
          <ac:spMkLst>
            <pc:docMk/>
            <pc:sldMk cId="3893641675" sldId="605"/>
            <ac:spMk id="12" creationId="{27BDFED6-6E33-4606-AFE2-886ADB1C018E}"/>
          </ac:spMkLst>
        </pc:spChg>
        <pc:spChg chg="add del">
          <ac:chgData name="Peter Frost (ESO)" userId="be0a8c29-a86d-44e6-9a82-368fca7b81c4" providerId="ADAL" clId="{4D412AA5-951C-44D0-BAF0-16040388DD0F}" dt="2026-07-30T11:26:25.556" v="824" actId="26606"/>
          <ac:spMkLst>
            <pc:docMk/>
            <pc:sldMk cId="3893641675" sldId="605"/>
            <ac:spMk id="14" creationId="{890DEF05-784E-4B61-89E4-04C4ECF4E5A0}"/>
          </ac:spMkLst>
        </pc:spChg>
        <pc:spChg chg="add del">
          <ac:chgData name="Peter Frost (ESO)" userId="be0a8c29-a86d-44e6-9a82-368fca7b81c4" providerId="ADAL" clId="{4D412AA5-951C-44D0-BAF0-16040388DD0F}" dt="2026-07-30T11:29:01.654" v="949" actId="931"/>
          <ac:spMkLst>
            <pc:docMk/>
            <pc:sldMk cId="3893641675" sldId="605"/>
            <ac:spMk id="20" creationId="{A9E072C9-0552-1460-344A-00ACCF54C47E}"/>
          </ac:spMkLst>
        </pc:spChg>
        <pc:spChg chg="add">
          <ac:chgData name="Peter Frost (ESO)" userId="be0a8c29-a86d-44e6-9a82-368fca7b81c4" providerId="ADAL" clId="{4D412AA5-951C-44D0-BAF0-16040388DD0F}" dt="2026-07-30T11:26:25.556" v="824" actId="26606"/>
          <ac:spMkLst>
            <pc:docMk/>
            <pc:sldMk cId="3893641675" sldId="605"/>
            <ac:spMk id="23" creationId="{B95B9BA8-1D69-4796-85F5-B6D0BD52354B}"/>
          </ac:spMkLst>
        </pc:spChg>
        <pc:grpChg chg="add">
          <ac:chgData name="Peter Frost (ESO)" userId="be0a8c29-a86d-44e6-9a82-368fca7b81c4" providerId="ADAL" clId="{4D412AA5-951C-44D0-BAF0-16040388DD0F}" dt="2026-07-30T11:26:25.556" v="824" actId="26606"/>
          <ac:grpSpMkLst>
            <pc:docMk/>
            <pc:sldMk cId="3893641675" sldId="605"/>
            <ac:grpSpMk id="25" creationId="{364A290D-B7BC-40B4-AB97-0C801BCCE267}"/>
          </ac:grpSpMkLst>
        </pc:grpChg>
        <pc:picChg chg="add mod ord">
          <ac:chgData name="Peter Frost (ESO)" userId="be0a8c29-a86d-44e6-9a82-368fca7b81c4" providerId="ADAL" clId="{4D412AA5-951C-44D0-BAF0-16040388DD0F}" dt="2026-07-30T11:26:25.556" v="824" actId="26606"/>
          <ac:picMkLst>
            <pc:docMk/>
            <pc:sldMk cId="3893641675" sldId="605"/>
            <ac:picMk id="5" creationId="{AB2BEC6C-0CC4-6617-2DC9-3FD29A442DF1}"/>
          </ac:picMkLst>
        </pc:picChg>
        <pc:picChg chg="add mod ord">
          <ac:chgData name="Peter Frost (ESO)" userId="be0a8c29-a86d-44e6-9a82-368fca7b81c4" providerId="ADAL" clId="{4D412AA5-951C-44D0-BAF0-16040388DD0F}" dt="2026-07-30T11:26:25.556" v="824" actId="26606"/>
          <ac:picMkLst>
            <pc:docMk/>
            <pc:sldMk cId="3893641675" sldId="605"/>
            <ac:picMk id="7" creationId="{C1679D9B-EB73-1917-755E-EA69A9A92B2F}"/>
          </ac:picMkLst>
        </pc:picChg>
        <pc:picChg chg="add">
          <ac:chgData name="Peter Frost (ESO)" userId="be0a8c29-a86d-44e6-9a82-368fca7b81c4" providerId="ADAL" clId="{4D412AA5-951C-44D0-BAF0-16040388DD0F}" dt="2026-07-30T11:27:06.303" v="826" actId="22"/>
          <ac:picMkLst>
            <pc:docMk/>
            <pc:sldMk cId="3893641675" sldId="605"/>
            <ac:picMk id="9" creationId="{0272906C-F694-ABD4-A34F-1DEFF92F9F8C}"/>
          </ac:picMkLst>
        </pc:picChg>
        <pc:picChg chg="add mod ord">
          <ac:chgData name="Peter Frost (ESO)" userId="be0a8c29-a86d-44e6-9a82-368fca7b81c4" providerId="ADAL" clId="{4D412AA5-951C-44D0-BAF0-16040388DD0F}" dt="2026-07-30T11:29:09.842" v="951" actId="14100"/>
          <ac:picMkLst>
            <pc:docMk/>
            <pc:sldMk cId="3893641675" sldId="605"/>
            <ac:picMk id="11" creationId="{17917289-F1B3-20F0-6E9C-B0A3771C9FFE}"/>
          </ac:picMkLst>
        </pc:picChg>
        <pc:cxnChg chg="add del">
          <ac:chgData name="Peter Frost (ESO)" userId="be0a8c29-a86d-44e6-9a82-368fca7b81c4" providerId="ADAL" clId="{4D412AA5-951C-44D0-BAF0-16040388DD0F}" dt="2026-07-30T11:26:25.556" v="824" actId="26606"/>
          <ac:cxnSpMkLst>
            <pc:docMk/>
            <pc:sldMk cId="3893641675" sldId="605"/>
            <ac:cxnSpMk id="16" creationId="{C41BAEC7-F7B0-4224-8B18-8F74B7D87F0B}"/>
          </ac:cxnSpMkLst>
        </pc:cxnChg>
      </pc:sldChg>
      <pc:sldChg chg="new del">
        <pc:chgData name="Peter Frost (ESO)" userId="be0a8c29-a86d-44e6-9a82-368fca7b81c4" providerId="ADAL" clId="{4D412AA5-951C-44D0-BAF0-16040388DD0F}" dt="2026-07-30T11:33:55.836" v="1142" actId="47"/>
        <pc:sldMkLst>
          <pc:docMk/>
          <pc:sldMk cId="2276662677" sldId="606"/>
        </pc:sldMkLst>
      </pc:sldChg>
      <pc:sldChg chg="new del">
        <pc:chgData name="Peter Frost (ESO)" userId="be0a8c29-a86d-44e6-9a82-368fca7b81c4" providerId="ADAL" clId="{4D412AA5-951C-44D0-BAF0-16040388DD0F}" dt="2026-07-30T11:34:04.702" v="1145" actId="47"/>
        <pc:sldMkLst>
          <pc:docMk/>
          <pc:sldMk cId="435565382" sldId="607"/>
        </pc:sldMkLst>
      </pc:sldChg>
      <pc:sldChg chg="addSp delSp modSp add mod setBg delDesignElem">
        <pc:chgData name="Peter Frost (ESO)" userId="be0a8c29-a86d-44e6-9a82-368fca7b81c4" providerId="ADAL" clId="{4D412AA5-951C-44D0-BAF0-16040388DD0F}" dt="2026-07-30T11:34:28.136" v="1149" actId="478"/>
        <pc:sldMkLst>
          <pc:docMk/>
          <pc:sldMk cId="3061898777" sldId="608"/>
        </pc:sldMkLst>
        <pc:spChg chg="del">
          <ac:chgData name="Peter Frost (ESO)" userId="be0a8c29-a86d-44e6-9a82-368fca7b81c4" providerId="ADAL" clId="{4D412AA5-951C-44D0-BAF0-16040388DD0F}" dt="2026-07-30T11:34:23.398" v="1147" actId="478"/>
          <ac:spMkLst>
            <pc:docMk/>
            <pc:sldMk cId="3061898777" sldId="608"/>
            <ac:spMk id="2" creationId="{69D83EA6-D964-DE61-8741-1830495FEB51}"/>
          </ac:spMkLst>
        </pc:spChg>
        <pc:spChg chg="del">
          <ac:chgData name="Peter Frost (ESO)" userId="be0a8c29-a86d-44e6-9a82-368fca7b81c4" providerId="ADAL" clId="{4D412AA5-951C-44D0-BAF0-16040388DD0F}" dt="2026-07-30T11:34:19.129" v="1146" actId="478"/>
          <ac:spMkLst>
            <pc:docMk/>
            <pc:sldMk cId="3061898777" sldId="608"/>
            <ac:spMk id="3" creationId="{6D862255-BB9D-C89B-2549-080BFB9B0F4C}"/>
          </ac:spMkLst>
        </pc:spChg>
        <pc:spChg chg="add del mod">
          <ac:chgData name="Peter Frost (ESO)" userId="be0a8c29-a86d-44e6-9a82-368fca7b81c4" providerId="ADAL" clId="{4D412AA5-951C-44D0-BAF0-16040388DD0F}" dt="2026-07-30T11:34:28.136" v="1149" actId="478"/>
          <ac:spMkLst>
            <pc:docMk/>
            <pc:sldMk cId="3061898777" sldId="608"/>
            <ac:spMk id="6" creationId="{87C82815-E5A3-FC0D-67CE-1D28B498403F}"/>
          </ac:spMkLst>
        </pc:spChg>
        <pc:spChg chg="add del mod">
          <ac:chgData name="Peter Frost (ESO)" userId="be0a8c29-a86d-44e6-9a82-368fca7b81c4" providerId="ADAL" clId="{4D412AA5-951C-44D0-BAF0-16040388DD0F}" dt="2026-07-30T11:34:25.985" v="1148" actId="478"/>
          <ac:spMkLst>
            <pc:docMk/>
            <pc:sldMk cId="3061898777" sldId="608"/>
            <ac:spMk id="8" creationId="{64493348-952E-C723-AA3F-B34B0481AA3A}"/>
          </ac:spMkLst>
        </pc:spChg>
        <pc:spChg chg="del">
          <ac:chgData name="Peter Frost (ESO)" userId="be0a8c29-a86d-44e6-9a82-368fca7b81c4" providerId="ADAL" clId="{4D412AA5-951C-44D0-BAF0-16040388DD0F}" dt="2026-07-30T11:34:02.489" v="1144"/>
          <ac:spMkLst>
            <pc:docMk/>
            <pc:sldMk cId="3061898777" sldId="608"/>
            <ac:spMk id="14" creationId="{A9AAC279-DC92-2A6F-3B02-64C3B9E01E17}"/>
          </ac:spMkLst>
        </pc:spChg>
        <pc:spChg chg="del">
          <ac:chgData name="Peter Frost (ESO)" userId="be0a8c29-a86d-44e6-9a82-368fca7b81c4" providerId="ADAL" clId="{4D412AA5-951C-44D0-BAF0-16040388DD0F}" dt="2026-07-30T11:34:02.489" v="1144"/>
          <ac:spMkLst>
            <pc:docMk/>
            <pc:sldMk cId="3061898777" sldId="608"/>
            <ac:spMk id="16" creationId="{69BFDBC5-CC4A-F927-C37E-3980A883607C}"/>
          </ac:spMkLst>
        </pc:spChg>
      </pc:sldChg>
    </pc:docChg>
  </pc:docChgLst>
</pc:chgInfo>
</file>

<file path=ppt/comments/modernComment_25A_B0B308EC.xml><?xml version="1.0" encoding="utf-8"?>
<p188:cmLst xmlns:a="http://schemas.openxmlformats.org/drawingml/2006/main" xmlns:r="http://schemas.openxmlformats.org/officeDocument/2006/relationships" xmlns:p188="http://schemas.microsoft.com/office/powerpoint/2018/8/main">
  <p188:cm id="{FEA5E8E4-85BA-42D5-855A-9D6318B0FBAC}" authorId="{F4241D61-BCCB-1120-EC0C-6579180B4557}" status="resolved" created="2026-07-20T15:42:07.409">
    <ac:deMkLst xmlns:ac="http://schemas.microsoft.com/office/drawing/2013/main/command">
      <pc:docMk xmlns:pc="http://schemas.microsoft.com/office/powerpoint/2013/main/command"/>
      <pc:sldMk xmlns:pc="http://schemas.microsoft.com/office/powerpoint/2013/main/command" cId="2964523244" sldId="602"/>
      <ac:graphicFrameMk id="17" creationId="{E3F53B77-F6A8-E426-645F-207024957677}"/>
    </ac:deMkLst>
    <p188:txBody>
      <a:bodyPr/>
      <a:lstStyle/>
      <a:p>
        <a:r>
          <a:rPr lang="en-GB"/>
          <a:t>Formatting seems to have gone awry</a:t>
        </a:r>
      </a:p>
    </p188:txBody>
  </p188:cm>
</p188:cmLst>
</file>

<file path=ppt/diagrams/_rels/data2.xml.rels><?xml version="1.0" encoding="UTF-8" standalone="yes"?>
<Relationships xmlns="http://schemas.openxmlformats.org/package/2006/relationships"><Relationship Id="rId2" Type="http://schemas.openxmlformats.org/officeDocument/2006/relationships/hyperlink" Target="https://carboncharter.org/events/" TargetMode="External"/><Relationship Id="rId1" Type="http://schemas.openxmlformats.org/officeDocument/2006/relationships/hyperlink" Target="https://carboncharter.org/members-directory/"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s://carboncharter.org/events/" TargetMode="External"/><Relationship Id="rId1" Type="http://schemas.openxmlformats.org/officeDocument/2006/relationships/hyperlink" Target="https://carboncharter.org/members-directory/"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36C7A3-222F-4560-9939-601F1EA4A96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36921DE-8B5A-4636-A2F6-8ECF783C50A7}">
      <dgm:prSet/>
      <dgm:spPr/>
      <dgm:t>
        <a:bodyPr/>
        <a:lstStyle/>
        <a:p>
          <a:r>
            <a:rPr lang="en-GB"/>
            <a:t>Independent environmental award scheme and sustainable business network</a:t>
          </a:r>
          <a:endParaRPr lang="en-US"/>
        </a:p>
      </dgm:t>
    </dgm:pt>
    <dgm:pt modelId="{188893DB-0858-461C-8458-267F35E76F17}" type="parTrans" cxnId="{C03E0D66-635F-456E-9A1F-F99F8B4EC50F}">
      <dgm:prSet/>
      <dgm:spPr/>
      <dgm:t>
        <a:bodyPr/>
        <a:lstStyle/>
        <a:p>
          <a:endParaRPr lang="en-US"/>
        </a:p>
      </dgm:t>
    </dgm:pt>
    <dgm:pt modelId="{0F995670-4DC6-4F9E-B9E6-A18DF3777A4B}" type="sibTrans" cxnId="{C03E0D66-635F-456E-9A1F-F99F8B4EC50F}">
      <dgm:prSet/>
      <dgm:spPr/>
      <dgm:t>
        <a:bodyPr/>
        <a:lstStyle/>
        <a:p>
          <a:endParaRPr lang="en-US"/>
        </a:p>
      </dgm:t>
    </dgm:pt>
    <dgm:pt modelId="{A8736A39-028C-4110-B86C-5F4D4980E697}">
      <dgm:prSet/>
      <dgm:spPr/>
      <dgm:t>
        <a:bodyPr/>
        <a:lstStyle/>
        <a:p>
          <a:r>
            <a:rPr lang="en-GB"/>
            <a:t>150 active members across Norfolk, Suffolk, and Essex</a:t>
          </a:r>
          <a:endParaRPr lang="en-US"/>
        </a:p>
      </dgm:t>
    </dgm:pt>
    <dgm:pt modelId="{9455C22F-5744-49E4-B82A-D1EBCC63D399}" type="parTrans" cxnId="{89FEFDED-868F-43EB-8BE7-E4DB87656AFE}">
      <dgm:prSet/>
      <dgm:spPr/>
      <dgm:t>
        <a:bodyPr/>
        <a:lstStyle/>
        <a:p>
          <a:endParaRPr lang="en-US"/>
        </a:p>
      </dgm:t>
    </dgm:pt>
    <dgm:pt modelId="{1F008E67-5AC5-4DEA-88C7-1A03E1B54277}" type="sibTrans" cxnId="{89FEFDED-868F-43EB-8BE7-E4DB87656AFE}">
      <dgm:prSet/>
      <dgm:spPr/>
      <dgm:t>
        <a:bodyPr/>
        <a:lstStyle/>
        <a:p>
          <a:endParaRPr lang="en-US"/>
        </a:p>
      </dgm:t>
    </dgm:pt>
    <dgm:pt modelId="{D4E68AA5-0274-4977-8DEE-5D82FC5FFEFF}">
      <dgm:prSet/>
      <dgm:spPr/>
      <dgm:t>
        <a:bodyPr/>
        <a:lstStyle/>
        <a:p>
          <a:r>
            <a:rPr lang="en-GB" dirty="0"/>
            <a:t>Gold, Silver, and Bronze awards. Carbon footprint reports, networking &amp; training events.</a:t>
          </a:r>
          <a:endParaRPr lang="en-US" dirty="0"/>
        </a:p>
      </dgm:t>
    </dgm:pt>
    <dgm:pt modelId="{6F1E361A-8321-49A2-B881-8A2FF60D17F7}" type="parTrans" cxnId="{F8F1A03A-991B-4EE3-B56C-DF0564B9DB78}">
      <dgm:prSet/>
      <dgm:spPr/>
      <dgm:t>
        <a:bodyPr/>
        <a:lstStyle/>
        <a:p>
          <a:endParaRPr lang="en-US"/>
        </a:p>
      </dgm:t>
    </dgm:pt>
    <dgm:pt modelId="{D41574CB-8435-4FCE-98FB-3D46A89285A1}" type="sibTrans" cxnId="{F8F1A03A-991B-4EE3-B56C-DF0564B9DB78}">
      <dgm:prSet/>
      <dgm:spPr/>
      <dgm:t>
        <a:bodyPr/>
        <a:lstStyle/>
        <a:p>
          <a:endParaRPr lang="en-US"/>
        </a:p>
      </dgm:t>
    </dgm:pt>
    <dgm:pt modelId="{BD3DCB2D-9255-446A-993B-E5997BED8200}">
      <dgm:prSet/>
      <dgm:spPr/>
      <dgm:t>
        <a:bodyPr/>
        <a:lstStyle/>
        <a:p>
          <a:r>
            <a:rPr lang="en-GB"/>
            <a:t>Membership provides ongoing support from</a:t>
          </a:r>
          <a:endParaRPr lang="en-US"/>
        </a:p>
      </dgm:t>
    </dgm:pt>
    <dgm:pt modelId="{FC1C7A6D-29E2-4707-8DF1-2D749630E8F1}" type="parTrans" cxnId="{A9A2A3C4-B74C-40E7-A450-6E5ADCEE5D1A}">
      <dgm:prSet/>
      <dgm:spPr/>
      <dgm:t>
        <a:bodyPr/>
        <a:lstStyle/>
        <a:p>
          <a:endParaRPr lang="en-US"/>
        </a:p>
      </dgm:t>
    </dgm:pt>
    <dgm:pt modelId="{73FA45E8-50B7-4553-A7BA-36EDDB58452F}" type="sibTrans" cxnId="{A9A2A3C4-B74C-40E7-A450-6E5ADCEE5D1A}">
      <dgm:prSet/>
      <dgm:spPr/>
      <dgm:t>
        <a:bodyPr/>
        <a:lstStyle/>
        <a:p>
          <a:endParaRPr lang="en-US"/>
        </a:p>
      </dgm:t>
    </dgm:pt>
    <dgm:pt modelId="{DD7F7522-22AD-4EE3-8A0B-41E1B0334889}">
      <dgm:prSet/>
      <dgm:spPr/>
      <dgm:t>
        <a:bodyPr/>
        <a:lstStyle/>
        <a:p>
          <a:r>
            <a:rPr lang="en-GB" dirty="0"/>
            <a:t>Sustainable consultancy team</a:t>
          </a:r>
          <a:endParaRPr lang="en-US" dirty="0"/>
        </a:p>
      </dgm:t>
    </dgm:pt>
    <dgm:pt modelId="{11132911-A8AF-4AD3-AE1C-D32F07C4AA61}" type="parTrans" cxnId="{A8D9976E-AF15-42F9-BDCB-85CA24ED228C}">
      <dgm:prSet/>
      <dgm:spPr/>
      <dgm:t>
        <a:bodyPr/>
        <a:lstStyle/>
        <a:p>
          <a:endParaRPr lang="en-US"/>
        </a:p>
      </dgm:t>
    </dgm:pt>
    <dgm:pt modelId="{14D288B6-B78F-47B4-82B9-47AB7696A440}" type="sibTrans" cxnId="{A8D9976E-AF15-42F9-BDCB-85CA24ED228C}">
      <dgm:prSet/>
      <dgm:spPr/>
      <dgm:t>
        <a:bodyPr/>
        <a:lstStyle/>
        <a:p>
          <a:endParaRPr lang="en-US"/>
        </a:p>
      </dgm:t>
    </dgm:pt>
    <dgm:pt modelId="{F8F80702-F7BB-4A3A-9F07-DD848729A657}">
      <dgm:prSet/>
      <dgm:spPr/>
      <dgm:t>
        <a:bodyPr/>
        <a:lstStyle/>
        <a:p>
          <a:pPr>
            <a:buNone/>
          </a:pPr>
          <a:r>
            <a:rPr lang="en-GB" dirty="0"/>
            <a:t>Delivered by Groundwork East</a:t>
          </a:r>
          <a:endParaRPr lang="en-US" dirty="0"/>
        </a:p>
      </dgm:t>
    </dgm:pt>
    <dgm:pt modelId="{12C712C8-7E9C-4CD8-8792-9FD047C8BD39}" type="parTrans" cxnId="{C2D7DAA9-F29C-435F-9FFC-3CC4ADA4EC6C}">
      <dgm:prSet/>
      <dgm:spPr/>
      <dgm:t>
        <a:bodyPr/>
        <a:lstStyle/>
        <a:p>
          <a:endParaRPr lang="en-US"/>
        </a:p>
      </dgm:t>
    </dgm:pt>
    <dgm:pt modelId="{D884B098-44DF-4EFD-9388-16E0C9FB7FE2}" type="sibTrans" cxnId="{C2D7DAA9-F29C-435F-9FFC-3CC4ADA4EC6C}">
      <dgm:prSet/>
      <dgm:spPr/>
      <dgm:t>
        <a:bodyPr/>
        <a:lstStyle/>
        <a:p>
          <a:endParaRPr lang="en-US"/>
        </a:p>
      </dgm:t>
    </dgm:pt>
    <dgm:pt modelId="{C360B14A-904F-42FC-9D86-134022F5FA82}" type="pres">
      <dgm:prSet presAssocID="{7A36C7A3-222F-4560-9939-601F1EA4A969}" presName="linear" presStyleCnt="0">
        <dgm:presLayoutVars>
          <dgm:animLvl val="lvl"/>
          <dgm:resizeHandles val="exact"/>
        </dgm:presLayoutVars>
      </dgm:prSet>
      <dgm:spPr/>
    </dgm:pt>
    <dgm:pt modelId="{88D2001E-8778-4FF8-846D-4CDD046401BB}" type="pres">
      <dgm:prSet presAssocID="{636921DE-8B5A-4636-A2F6-8ECF783C50A7}" presName="parentText" presStyleLbl="node1" presStyleIdx="0" presStyleCnt="5">
        <dgm:presLayoutVars>
          <dgm:chMax val="0"/>
          <dgm:bulletEnabled val="1"/>
        </dgm:presLayoutVars>
      </dgm:prSet>
      <dgm:spPr/>
    </dgm:pt>
    <dgm:pt modelId="{E832D9D7-0BC1-4479-9BB6-ADEFAACE6F5A}" type="pres">
      <dgm:prSet presAssocID="{0F995670-4DC6-4F9E-B9E6-A18DF3777A4B}" presName="spacer" presStyleCnt="0"/>
      <dgm:spPr/>
    </dgm:pt>
    <dgm:pt modelId="{327361C7-EB4D-4ABD-93CD-EE8CBF5533AC}" type="pres">
      <dgm:prSet presAssocID="{A8736A39-028C-4110-B86C-5F4D4980E697}" presName="parentText" presStyleLbl="node1" presStyleIdx="1" presStyleCnt="5">
        <dgm:presLayoutVars>
          <dgm:chMax val="0"/>
          <dgm:bulletEnabled val="1"/>
        </dgm:presLayoutVars>
      </dgm:prSet>
      <dgm:spPr/>
    </dgm:pt>
    <dgm:pt modelId="{FF97F0FF-4737-41DC-8D7C-6FFC2660BAAE}" type="pres">
      <dgm:prSet presAssocID="{1F008E67-5AC5-4DEA-88C7-1A03E1B54277}" presName="spacer" presStyleCnt="0"/>
      <dgm:spPr/>
    </dgm:pt>
    <dgm:pt modelId="{51E01030-7515-4391-A4C7-6F192C43D113}" type="pres">
      <dgm:prSet presAssocID="{D4E68AA5-0274-4977-8DEE-5D82FC5FFEFF}" presName="parentText" presStyleLbl="node1" presStyleIdx="2" presStyleCnt="5">
        <dgm:presLayoutVars>
          <dgm:chMax val="0"/>
          <dgm:bulletEnabled val="1"/>
        </dgm:presLayoutVars>
      </dgm:prSet>
      <dgm:spPr/>
    </dgm:pt>
    <dgm:pt modelId="{0696ECF8-C02B-46E7-A703-80CC5D2C34F8}" type="pres">
      <dgm:prSet presAssocID="{D41574CB-8435-4FCE-98FB-3D46A89285A1}" presName="spacer" presStyleCnt="0"/>
      <dgm:spPr/>
    </dgm:pt>
    <dgm:pt modelId="{92C7B4C1-C6BB-4DE0-8888-ED00BFC4F1A5}" type="pres">
      <dgm:prSet presAssocID="{BD3DCB2D-9255-446A-993B-E5997BED8200}" presName="parentText" presStyleLbl="node1" presStyleIdx="3" presStyleCnt="5">
        <dgm:presLayoutVars>
          <dgm:chMax val="0"/>
          <dgm:bulletEnabled val="1"/>
        </dgm:presLayoutVars>
      </dgm:prSet>
      <dgm:spPr/>
    </dgm:pt>
    <dgm:pt modelId="{35A7422E-F2C4-491C-8490-05F84FDD65E8}" type="pres">
      <dgm:prSet presAssocID="{73FA45E8-50B7-4553-A7BA-36EDDB58452F}" presName="spacer" presStyleCnt="0"/>
      <dgm:spPr/>
    </dgm:pt>
    <dgm:pt modelId="{11FCAF33-7483-45B4-9F43-EB71BB40FD97}" type="pres">
      <dgm:prSet presAssocID="{DD7F7522-22AD-4EE3-8A0B-41E1B0334889}" presName="parentText" presStyleLbl="node1" presStyleIdx="4" presStyleCnt="5">
        <dgm:presLayoutVars>
          <dgm:chMax val="0"/>
          <dgm:bulletEnabled val="1"/>
        </dgm:presLayoutVars>
      </dgm:prSet>
      <dgm:spPr/>
    </dgm:pt>
    <dgm:pt modelId="{DFB01A3F-6465-41DA-8B4B-E58BFDCB9DF3}" type="pres">
      <dgm:prSet presAssocID="{DD7F7522-22AD-4EE3-8A0B-41E1B0334889}" presName="childText" presStyleLbl="revTx" presStyleIdx="0" presStyleCnt="1">
        <dgm:presLayoutVars>
          <dgm:bulletEnabled val="1"/>
        </dgm:presLayoutVars>
      </dgm:prSet>
      <dgm:spPr/>
    </dgm:pt>
  </dgm:ptLst>
  <dgm:cxnLst>
    <dgm:cxn modelId="{1902450A-EC1A-455B-8D09-F081FF64DD30}" type="presOf" srcId="{BD3DCB2D-9255-446A-993B-E5997BED8200}" destId="{92C7B4C1-C6BB-4DE0-8888-ED00BFC4F1A5}" srcOrd="0" destOrd="0" presId="urn:microsoft.com/office/officeart/2005/8/layout/vList2"/>
    <dgm:cxn modelId="{4653F60A-442E-41A3-A326-6F16F42A71BA}" type="presOf" srcId="{A8736A39-028C-4110-B86C-5F4D4980E697}" destId="{327361C7-EB4D-4ABD-93CD-EE8CBF5533AC}" srcOrd="0" destOrd="0" presId="urn:microsoft.com/office/officeart/2005/8/layout/vList2"/>
    <dgm:cxn modelId="{F8F1A03A-991B-4EE3-B56C-DF0564B9DB78}" srcId="{7A36C7A3-222F-4560-9939-601F1EA4A969}" destId="{D4E68AA5-0274-4977-8DEE-5D82FC5FFEFF}" srcOrd="2" destOrd="0" parTransId="{6F1E361A-8321-49A2-B881-8A2FF60D17F7}" sibTransId="{D41574CB-8435-4FCE-98FB-3D46A89285A1}"/>
    <dgm:cxn modelId="{673A4E41-9595-48EF-9EB9-C5E6EF7905F9}" type="presOf" srcId="{7A36C7A3-222F-4560-9939-601F1EA4A969}" destId="{C360B14A-904F-42FC-9D86-134022F5FA82}" srcOrd="0" destOrd="0" presId="urn:microsoft.com/office/officeart/2005/8/layout/vList2"/>
    <dgm:cxn modelId="{C03E0D66-635F-456E-9A1F-F99F8B4EC50F}" srcId="{7A36C7A3-222F-4560-9939-601F1EA4A969}" destId="{636921DE-8B5A-4636-A2F6-8ECF783C50A7}" srcOrd="0" destOrd="0" parTransId="{188893DB-0858-461C-8458-267F35E76F17}" sibTransId="{0F995670-4DC6-4F9E-B9E6-A18DF3777A4B}"/>
    <dgm:cxn modelId="{AF76664A-2AF2-441A-9DEC-D51631927552}" type="presOf" srcId="{DD7F7522-22AD-4EE3-8A0B-41E1B0334889}" destId="{11FCAF33-7483-45B4-9F43-EB71BB40FD97}" srcOrd="0" destOrd="0" presId="urn:microsoft.com/office/officeart/2005/8/layout/vList2"/>
    <dgm:cxn modelId="{A8D9976E-AF15-42F9-BDCB-85CA24ED228C}" srcId="{7A36C7A3-222F-4560-9939-601F1EA4A969}" destId="{DD7F7522-22AD-4EE3-8A0B-41E1B0334889}" srcOrd="4" destOrd="0" parTransId="{11132911-A8AF-4AD3-AE1C-D32F07C4AA61}" sibTransId="{14D288B6-B78F-47B4-82B9-47AB7696A440}"/>
    <dgm:cxn modelId="{B5B8F593-3A43-45A4-8750-0BFA44E4A268}" type="presOf" srcId="{F8F80702-F7BB-4A3A-9F07-DD848729A657}" destId="{DFB01A3F-6465-41DA-8B4B-E58BFDCB9DF3}" srcOrd="0" destOrd="0" presId="urn:microsoft.com/office/officeart/2005/8/layout/vList2"/>
    <dgm:cxn modelId="{CEF9B8A8-04C7-4231-8758-A9EA1DB16523}" type="presOf" srcId="{636921DE-8B5A-4636-A2F6-8ECF783C50A7}" destId="{88D2001E-8778-4FF8-846D-4CDD046401BB}" srcOrd="0" destOrd="0" presId="urn:microsoft.com/office/officeart/2005/8/layout/vList2"/>
    <dgm:cxn modelId="{C2D7DAA9-F29C-435F-9FFC-3CC4ADA4EC6C}" srcId="{DD7F7522-22AD-4EE3-8A0B-41E1B0334889}" destId="{F8F80702-F7BB-4A3A-9F07-DD848729A657}" srcOrd="0" destOrd="0" parTransId="{12C712C8-7E9C-4CD8-8792-9FD047C8BD39}" sibTransId="{D884B098-44DF-4EFD-9388-16E0C9FB7FE2}"/>
    <dgm:cxn modelId="{1EDACEB7-55AD-4251-8D3C-AFD982862DAD}" type="presOf" srcId="{D4E68AA5-0274-4977-8DEE-5D82FC5FFEFF}" destId="{51E01030-7515-4391-A4C7-6F192C43D113}" srcOrd="0" destOrd="0" presId="urn:microsoft.com/office/officeart/2005/8/layout/vList2"/>
    <dgm:cxn modelId="{A9A2A3C4-B74C-40E7-A450-6E5ADCEE5D1A}" srcId="{7A36C7A3-222F-4560-9939-601F1EA4A969}" destId="{BD3DCB2D-9255-446A-993B-E5997BED8200}" srcOrd="3" destOrd="0" parTransId="{FC1C7A6D-29E2-4707-8DF1-2D749630E8F1}" sibTransId="{73FA45E8-50B7-4553-A7BA-36EDDB58452F}"/>
    <dgm:cxn modelId="{89FEFDED-868F-43EB-8BE7-E4DB87656AFE}" srcId="{7A36C7A3-222F-4560-9939-601F1EA4A969}" destId="{A8736A39-028C-4110-B86C-5F4D4980E697}" srcOrd="1" destOrd="0" parTransId="{9455C22F-5744-49E4-B82A-D1EBCC63D399}" sibTransId="{1F008E67-5AC5-4DEA-88C7-1A03E1B54277}"/>
    <dgm:cxn modelId="{C94E8BB4-F008-46C8-B833-781D6D699222}" type="presParOf" srcId="{C360B14A-904F-42FC-9D86-134022F5FA82}" destId="{88D2001E-8778-4FF8-846D-4CDD046401BB}" srcOrd="0" destOrd="0" presId="urn:microsoft.com/office/officeart/2005/8/layout/vList2"/>
    <dgm:cxn modelId="{53777AA7-7764-4D01-880B-D8A24EEFFA54}" type="presParOf" srcId="{C360B14A-904F-42FC-9D86-134022F5FA82}" destId="{E832D9D7-0BC1-4479-9BB6-ADEFAACE6F5A}" srcOrd="1" destOrd="0" presId="urn:microsoft.com/office/officeart/2005/8/layout/vList2"/>
    <dgm:cxn modelId="{5D44BC43-24EC-49CD-BF78-B222A4758E7E}" type="presParOf" srcId="{C360B14A-904F-42FC-9D86-134022F5FA82}" destId="{327361C7-EB4D-4ABD-93CD-EE8CBF5533AC}" srcOrd="2" destOrd="0" presId="urn:microsoft.com/office/officeart/2005/8/layout/vList2"/>
    <dgm:cxn modelId="{8C974155-B3E5-4E03-ADB9-EE552C3A29D6}" type="presParOf" srcId="{C360B14A-904F-42FC-9D86-134022F5FA82}" destId="{FF97F0FF-4737-41DC-8D7C-6FFC2660BAAE}" srcOrd="3" destOrd="0" presId="urn:microsoft.com/office/officeart/2005/8/layout/vList2"/>
    <dgm:cxn modelId="{928CD2EC-EC80-42B9-8F04-6B262B778E9D}" type="presParOf" srcId="{C360B14A-904F-42FC-9D86-134022F5FA82}" destId="{51E01030-7515-4391-A4C7-6F192C43D113}" srcOrd="4" destOrd="0" presId="urn:microsoft.com/office/officeart/2005/8/layout/vList2"/>
    <dgm:cxn modelId="{ED9AABD4-4F56-4338-9002-7EEC2C921FDC}" type="presParOf" srcId="{C360B14A-904F-42FC-9D86-134022F5FA82}" destId="{0696ECF8-C02B-46E7-A703-80CC5D2C34F8}" srcOrd="5" destOrd="0" presId="urn:microsoft.com/office/officeart/2005/8/layout/vList2"/>
    <dgm:cxn modelId="{E9C00AC8-C119-4C69-A6E2-E563BF9D559C}" type="presParOf" srcId="{C360B14A-904F-42FC-9D86-134022F5FA82}" destId="{92C7B4C1-C6BB-4DE0-8888-ED00BFC4F1A5}" srcOrd="6" destOrd="0" presId="urn:microsoft.com/office/officeart/2005/8/layout/vList2"/>
    <dgm:cxn modelId="{38FD8972-D692-4670-AD98-412EC332D6F5}" type="presParOf" srcId="{C360B14A-904F-42FC-9D86-134022F5FA82}" destId="{35A7422E-F2C4-491C-8490-05F84FDD65E8}" srcOrd="7" destOrd="0" presId="urn:microsoft.com/office/officeart/2005/8/layout/vList2"/>
    <dgm:cxn modelId="{0EFEDB3E-8BD6-407E-A7C6-D8FCEDC201F4}" type="presParOf" srcId="{C360B14A-904F-42FC-9D86-134022F5FA82}" destId="{11FCAF33-7483-45B4-9F43-EB71BB40FD97}" srcOrd="8" destOrd="0" presId="urn:microsoft.com/office/officeart/2005/8/layout/vList2"/>
    <dgm:cxn modelId="{B5DAE6AD-0277-4F45-8F3D-AC1A157C5476}" type="presParOf" srcId="{C360B14A-904F-42FC-9D86-134022F5FA82}" destId="{DFB01A3F-6465-41DA-8B4B-E58BFDCB9DF3}" srcOrd="9"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9D3F4C-98A2-441B-A8E6-F34403F74DC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AD6121D-596D-4EE7-9D9D-F4051F076E22}">
      <dgm:prSet/>
      <dgm:spPr/>
      <dgm:t>
        <a:bodyPr/>
        <a:lstStyle/>
        <a:p>
          <a:r>
            <a:rPr lang="en-GB" b="1"/>
            <a:t>Benefits of the Carbon Charter</a:t>
          </a:r>
          <a:endParaRPr lang="en-US"/>
        </a:p>
      </dgm:t>
    </dgm:pt>
    <dgm:pt modelId="{9E05AEA2-BE5D-452A-95FA-E5AC100A95D0}" type="parTrans" cxnId="{B87255FE-A3A9-40E2-AC0A-9D416FF28109}">
      <dgm:prSet/>
      <dgm:spPr/>
      <dgm:t>
        <a:bodyPr/>
        <a:lstStyle/>
        <a:p>
          <a:endParaRPr lang="en-US"/>
        </a:p>
      </dgm:t>
    </dgm:pt>
    <dgm:pt modelId="{9B5A53B0-50D4-46F8-808B-3F6DDCFAC93C}" type="sibTrans" cxnId="{B87255FE-A3A9-40E2-AC0A-9D416FF28109}">
      <dgm:prSet/>
      <dgm:spPr/>
      <dgm:t>
        <a:bodyPr/>
        <a:lstStyle/>
        <a:p>
          <a:endParaRPr lang="en-US"/>
        </a:p>
      </dgm:t>
    </dgm:pt>
    <dgm:pt modelId="{493444A6-70BA-49D8-BE44-3D1D78D199C4}">
      <dgm:prSet/>
      <dgm:spPr/>
      <dgm:t>
        <a:bodyPr/>
        <a:lstStyle/>
        <a:p>
          <a:endParaRPr lang="en-US" dirty="0"/>
        </a:p>
      </dgm:t>
    </dgm:pt>
    <dgm:pt modelId="{AE936B4A-F9AF-4C74-A3B1-E589B2FA21E2}" type="parTrans" cxnId="{6179A113-BB9A-4321-A511-9D85617612AF}">
      <dgm:prSet/>
      <dgm:spPr/>
      <dgm:t>
        <a:bodyPr/>
        <a:lstStyle/>
        <a:p>
          <a:endParaRPr lang="en-US"/>
        </a:p>
      </dgm:t>
    </dgm:pt>
    <dgm:pt modelId="{8A1C95EA-1F19-421C-B64D-E95A5BDCAB53}" type="sibTrans" cxnId="{6179A113-BB9A-4321-A511-9D85617612AF}">
      <dgm:prSet/>
      <dgm:spPr/>
      <dgm:t>
        <a:bodyPr/>
        <a:lstStyle/>
        <a:p>
          <a:endParaRPr lang="en-US"/>
        </a:p>
      </dgm:t>
    </dgm:pt>
    <dgm:pt modelId="{C666E6D4-D5F8-43E2-8DCA-621B42BE3CE0}">
      <dgm:prSet/>
      <dgm:spPr/>
      <dgm:t>
        <a:bodyPr/>
        <a:lstStyle/>
        <a:p>
          <a:r>
            <a:rPr lang="en-GB" dirty="0"/>
            <a:t>Detailed </a:t>
          </a:r>
          <a:r>
            <a:rPr lang="en-GB" b="1" dirty="0"/>
            <a:t>carbon footprint report </a:t>
          </a:r>
          <a:r>
            <a:rPr lang="en-GB" dirty="0"/>
            <a:t>&amp; structured next steps (useful for tender submissions &amp; funding applications)</a:t>
          </a:r>
          <a:endParaRPr lang="en-US" dirty="0"/>
        </a:p>
      </dgm:t>
    </dgm:pt>
    <dgm:pt modelId="{E4BB53AF-B95C-4711-AAC1-42E0A8A40A0B}" type="parTrans" cxnId="{E80A3CDF-539E-41FC-9E1F-FBE3AEE3B8D3}">
      <dgm:prSet/>
      <dgm:spPr/>
      <dgm:t>
        <a:bodyPr/>
        <a:lstStyle/>
        <a:p>
          <a:endParaRPr lang="en-US"/>
        </a:p>
      </dgm:t>
    </dgm:pt>
    <dgm:pt modelId="{B555BD06-06D3-4843-9410-932599519127}" type="sibTrans" cxnId="{E80A3CDF-539E-41FC-9E1F-FBE3AEE3B8D3}">
      <dgm:prSet/>
      <dgm:spPr/>
      <dgm:t>
        <a:bodyPr/>
        <a:lstStyle/>
        <a:p>
          <a:endParaRPr lang="en-US"/>
        </a:p>
      </dgm:t>
    </dgm:pt>
    <dgm:pt modelId="{E573E169-914C-488E-A625-036E8FC306A1}">
      <dgm:prSet/>
      <dgm:spPr/>
      <dgm:t>
        <a:bodyPr/>
        <a:lstStyle/>
        <a:p>
          <a:r>
            <a:rPr lang="en-GB" dirty="0"/>
            <a:t>Evaluation of Scope 3: water, climate risk, procurement, biodiversity </a:t>
          </a:r>
          <a:endParaRPr lang="en-US" dirty="0"/>
        </a:p>
      </dgm:t>
    </dgm:pt>
    <dgm:pt modelId="{D2A81FBF-4E93-4B89-A4F9-146BF3FF1728}" type="parTrans" cxnId="{B99108D3-6DBA-471A-8976-CA545259007E}">
      <dgm:prSet/>
      <dgm:spPr/>
      <dgm:t>
        <a:bodyPr/>
        <a:lstStyle/>
        <a:p>
          <a:endParaRPr lang="en-US"/>
        </a:p>
      </dgm:t>
    </dgm:pt>
    <dgm:pt modelId="{4FCC7237-F6F9-4D63-BC8C-2598696FD44C}" type="sibTrans" cxnId="{B99108D3-6DBA-471A-8976-CA545259007E}">
      <dgm:prSet/>
      <dgm:spPr/>
      <dgm:t>
        <a:bodyPr/>
        <a:lstStyle/>
        <a:p>
          <a:endParaRPr lang="en-US"/>
        </a:p>
      </dgm:t>
    </dgm:pt>
    <dgm:pt modelId="{32072856-9A28-4F5B-ADED-F2BA154DA1B2}">
      <dgm:prSet/>
      <dgm:spPr/>
      <dgm:t>
        <a:bodyPr/>
        <a:lstStyle/>
        <a:p>
          <a:r>
            <a:rPr lang="en-GB" dirty="0"/>
            <a:t>Members-only newsletters &amp; ongoing support from the team</a:t>
          </a:r>
          <a:endParaRPr lang="en-US" dirty="0"/>
        </a:p>
      </dgm:t>
    </dgm:pt>
    <dgm:pt modelId="{1DCCBDED-34C3-4F8C-BC27-21566B86088B}" type="parTrans" cxnId="{CB56745E-60FB-4482-9C41-CB1BA824CB10}">
      <dgm:prSet/>
      <dgm:spPr/>
      <dgm:t>
        <a:bodyPr/>
        <a:lstStyle/>
        <a:p>
          <a:endParaRPr lang="en-US"/>
        </a:p>
      </dgm:t>
    </dgm:pt>
    <dgm:pt modelId="{35432F1F-8BA2-42BF-B2C7-D8686885F51C}" type="sibTrans" cxnId="{CB56745E-60FB-4482-9C41-CB1BA824CB10}">
      <dgm:prSet/>
      <dgm:spPr/>
      <dgm:t>
        <a:bodyPr/>
        <a:lstStyle/>
        <a:p>
          <a:endParaRPr lang="en-US"/>
        </a:p>
      </dgm:t>
    </dgm:pt>
    <dgm:pt modelId="{61F36D86-7D45-4E37-8446-C3D86EAE0E17}">
      <dgm:prSet/>
      <dgm:spPr/>
      <dgm:t>
        <a:bodyPr/>
        <a:lstStyle/>
        <a:p>
          <a:r>
            <a:rPr lang="en-GB"/>
            <a:t>Website </a:t>
          </a:r>
          <a:r>
            <a:rPr lang="en-GB" u="sng">
              <a:hlinkClick xmlns:r="http://schemas.openxmlformats.org/officeDocument/2006/relationships" r:id="rId1"/>
            </a:rPr>
            <a:t>directory listing </a:t>
          </a:r>
          <a:r>
            <a:rPr lang="en-GB"/>
            <a:t>, </a:t>
          </a:r>
          <a:r>
            <a:rPr lang="en-GB" u="sng">
              <a:hlinkClick xmlns:r="http://schemas.openxmlformats.org/officeDocument/2006/relationships" r:id="rId2"/>
            </a:rPr>
            <a:t>networking events</a:t>
          </a:r>
          <a:r>
            <a:rPr lang="en-GB"/>
            <a:t>, discounted training</a:t>
          </a:r>
          <a:endParaRPr lang="en-US"/>
        </a:p>
      </dgm:t>
    </dgm:pt>
    <dgm:pt modelId="{871FDB33-0C15-49E5-A40A-297C419C1FD6}" type="parTrans" cxnId="{2E86D667-5D12-42EB-A7ED-172DFEE4DB35}">
      <dgm:prSet/>
      <dgm:spPr/>
      <dgm:t>
        <a:bodyPr/>
        <a:lstStyle/>
        <a:p>
          <a:endParaRPr lang="en-US"/>
        </a:p>
      </dgm:t>
    </dgm:pt>
    <dgm:pt modelId="{563BF590-08F1-4EEA-9F81-08705C47040C}" type="sibTrans" cxnId="{2E86D667-5D12-42EB-A7ED-172DFEE4DB35}">
      <dgm:prSet/>
      <dgm:spPr/>
      <dgm:t>
        <a:bodyPr/>
        <a:lstStyle/>
        <a:p>
          <a:endParaRPr lang="en-US"/>
        </a:p>
      </dgm:t>
    </dgm:pt>
    <dgm:pt modelId="{3CBA5E42-B9D4-4C6F-BA03-65907DA489D2}">
      <dgm:prSet/>
      <dgm:spPr/>
      <dgm:t>
        <a:bodyPr/>
        <a:lstStyle/>
        <a:p>
          <a:r>
            <a:rPr lang="en-GB" dirty="0"/>
            <a:t>Communicate award to your stakeholders</a:t>
          </a:r>
          <a:endParaRPr lang="en-US" dirty="0"/>
        </a:p>
      </dgm:t>
    </dgm:pt>
    <dgm:pt modelId="{8E45D11C-2523-4768-BA2C-CEA97BCAD053}" type="parTrans" cxnId="{FA0291AE-C591-45CA-86DC-BF849674B847}">
      <dgm:prSet/>
      <dgm:spPr/>
      <dgm:t>
        <a:bodyPr/>
        <a:lstStyle/>
        <a:p>
          <a:endParaRPr lang="en-US"/>
        </a:p>
      </dgm:t>
    </dgm:pt>
    <dgm:pt modelId="{59BB6430-3863-45AF-9BA3-6A10F4E80FA8}" type="sibTrans" cxnId="{FA0291AE-C591-45CA-86DC-BF849674B847}">
      <dgm:prSet/>
      <dgm:spPr/>
      <dgm:t>
        <a:bodyPr/>
        <a:lstStyle/>
        <a:p>
          <a:endParaRPr lang="en-US"/>
        </a:p>
      </dgm:t>
    </dgm:pt>
    <dgm:pt modelId="{EE65C86A-41CC-4CE5-A6AE-758602CCC0A0}">
      <dgm:prSet/>
      <dgm:spPr/>
      <dgm:t>
        <a:bodyPr/>
        <a:lstStyle/>
        <a:p>
          <a:r>
            <a:rPr lang="en-GB" dirty="0"/>
            <a:t>Official Gold, Silver, or Bronze award logo &amp; certificate</a:t>
          </a:r>
          <a:endParaRPr lang="en-US" dirty="0"/>
        </a:p>
      </dgm:t>
    </dgm:pt>
    <dgm:pt modelId="{684A0FC4-A264-46C6-ACF8-827CDA0E09D1}" type="parTrans" cxnId="{469720C9-1D40-4F67-A33D-D746BC814B6D}">
      <dgm:prSet/>
      <dgm:spPr/>
      <dgm:t>
        <a:bodyPr/>
        <a:lstStyle/>
        <a:p>
          <a:endParaRPr lang="en-GB"/>
        </a:p>
      </dgm:t>
    </dgm:pt>
    <dgm:pt modelId="{B3A18D01-204A-4815-8610-1A74F7FC84F0}" type="sibTrans" cxnId="{469720C9-1D40-4F67-A33D-D746BC814B6D}">
      <dgm:prSet/>
      <dgm:spPr/>
      <dgm:t>
        <a:bodyPr/>
        <a:lstStyle/>
        <a:p>
          <a:endParaRPr lang="en-GB"/>
        </a:p>
      </dgm:t>
    </dgm:pt>
    <dgm:pt modelId="{8D585A83-D673-4D04-BB70-58F6E7985B74}" type="pres">
      <dgm:prSet presAssocID="{469D3F4C-98A2-441B-A8E6-F34403F74DC4}" presName="linear" presStyleCnt="0">
        <dgm:presLayoutVars>
          <dgm:animLvl val="lvl"/>
          <dgm:resizeHandles val="exact"/>
        </dgm:presLayoutVars>
      </dgm:prSet>
      <dgm:spPr/>
    </dgm:pt>
    <dgm:pt modelId="{E85F315E-5192-4DE4-B311-055ED3967D5F}" type="pres">
      <dgm:prSet presAssocID="{0AD6121D-596D-4EE7-9D9D-F4051F076E22}" presName="parentText" presStyleLbl="node1" presStyleIdx="0" presStyleCnt="1">
        <dgm:presLayoutVars>
          <dgm:chMax val="0"/>
          <dgm:bulletEnabled val="1"/>
        </dgm:presLayoutVars>
      </dgm:prSet>
      <dgm:spPr/>
    </dgm:pt>
    <dgm:pt modelId="{231D6944-A576-49A1-B23C-83BA4D49274B}" type="pres">
      <dgm:prSet presAssocID="{0AD6121D-596D-4EE7-9D9D-F4051F076E22}" presName="childText" presStyleLbl="revTx" presStyleIdx="0" presStyleCnt="1">
        <dgm:presLayoutVars>
          <dgm:bulletEnabled val="1"/>
        </dgm:presLayoutVars>
      </dgm:prSet>
      <dgm:spPr/>
    </dgm:pt>
  </dgm:ptLst>
  <dgm:cxnLst>
    <dgm:cxn modelId="{FF95B102-73AE-49AB-9EA3-2691A46A6D1A}" type="presOf" srcId="{32072856-9A28-4F5B-ADED-F2BA154DA1B2}" destId="{231D6944-A576-49A1-B23C-83BA4D49274B}" srcOrd="0" destOrd="4" presId="urn:microsoft.com/office/officeart/2005/8/layout/vList2"/>
    <dgm:cxn modelId="{6179A113-BB9A-4321-A511-9D85617612AF}" srcId="{0AD6121D-596D-4EE7-9D9D-F4051F076E22}" destId="{493444A6-70BA-49D8-BE44-3D1D78D199C4}" srcOrd="0" destOrd="0" parTransId="{AE936B4A-F9AF-4C74-A3B1-E589B2FA21E2}" sibTransId="{8A1C95EA-1F19-421C-B64D-E95A5BDCAB53}"/>
    <dgm:cxn modelId="{CDE8C440-A332-4FEF-945B-CBB1DFD58C67}" type="presOf" srcId="{493444A6-70BA-49D8-BE44-3D1D78D199C4}" destId="{231D6944-A576-49A1-B23C-83BA4D49274B}" srcOrd="0" destOrd="0" presId="urn:microsoft.com/office/officeart/2005/8/layout/vList2"/>
    <dgm:cxn modelId="{CB56745E-60FB-4482-9C41-CB1BA824CB10}" srcId="{0AD6121D-596D-4EE7-9D9D-F4051F076E22}" destId="{32072856-9A28-4F5B-ADED-F2BA154DA1B2}" srcOrd="4" destOrd="0" parTransId="{1DCCBDED-34C3-4F8C-BC27-21566B86088B}" sibTransId="{35432F1F-8BA2-42BF-B2C7-D8686885F51C}"/>
    <dgm:cxn modelId="{2E86D667-5D12-42EB-A7ED-172DFEE4DB35}" srcId="{0AD6121D-596D-4EE7-9D9D-F4051F076E22}" destId="{61F36D86-7D45-4E37-8446-C3D86EAE0E17}" srcOrd="5" destOrd="0" parTransId="{871FDB33-0C15-49E5-A40A-297C419C1FD6}" sibTransId="{563BF590-08F1-4EEA-9F81-08705C47040C}"/>
    <dgm:cxn modelId="{67E7404D-A251-4A9E-8A1E-A5C9F64E1D86}" type="presOf" srcId="{61F36D86-7D45-4E37-8446-C3D86EAE0E17}" destId="{231D6944-A576-49A1-B23C-83BA4D49274B}" srcOrd="0" destOrd="5" presId="urn:microsoft.com/office/officeart/2005/8/layout/vList2"/>
    <dgm:cxn modelId="{8F4EEB76-9992-461B-A5F3-B3B62C72DB3D}" type="presOf" srcId="{3CBA5E42-B9D4-4C6F-BA03-65907DA489D2}" destId="{231D6944-A576-49A1-B23C-83BA4D49274B}" srcOrd="0" destOrd="6" presId="urn:microsoft.com/office/officeart/2005/8/layout/vList2"/>
    <dgm:cxn modelId="{68F97B92-FD57-446B-9B4B-39B7294CDB48}" type="presOf" srcId="{C666E6D4-D5F8-43E2-8DCA-621B42BE3CE0}" destId="{231D6944-A576-49A1-B23C-83BA4D49274B}" srcOrd="0" destOrd="2" presId="urn:microsoft.com/office/officeart/2005/8/layout/vList2"/>
    <dgm:cxn modelId="{FA0291AE-C591-45CA-86DC-BF849674B847}" srcId="{0AD6121D-596D-4EE7-9D9D-F4051F076E22}" destId="{3CBA5E42-B9D4-4C6F-BA03-65907DA489D2}" srcOrd="6" destOrd="0" parTransId="{8E45D11C-2523-4768-BA2C-CEA97BCAD053}" sibTransId="{59BB6430-3863-45AF-9BA3-6A10F4E80FA8}"/>
    <dgm:cxn modelId="{FB56F2C4-ABA3-40F2-BDEE-36B9E49BCEA7}" type="presOf" srcId="{0AD6121D-596D-4EE7-9D9D-F4051F076E22}" destId="{E85F315E-5192-4DE4-B311-055ED3967D5F}" srcOrd="0" destOrd="0" presId="urn:microsoft.com/office/officeart/2005/8/layout/vList2"/>
    <dgm:cxn modelId="{469720C9-1D40-4F67-A33D-D746BC814B6D}" srcId="{0AD6121D-596D-4EE7-9D9D-F4051F076E22}" destId="{EE65C86A-41CC-4CE5-A6AE-758602CCC0A0}" srcOrd="1" destOrd="0" parTransId="{684A0FC4-A264-46C6-ACF8-827CDA0E09D1}" sibTransId="{B3A18D01-204A-4815-8610-1A74F7FC84F0}"/>
    <dgm:cxn modelId="{B99108D3-6DBA-471A-8976-CA545259007E}" srcId="{0AD6121D-596D-4EE7-9D9D-F4051F076E22}" destId="{E573E169-914C-488E-A625-036E8FC306A1}" srcOrd="3" destOrd="0" parTransId="{D2A81FBF-4E93-4B89-A4F9-146BF3FF1728}" sibTransId="{4FCC7237-F6F9-4D63-BC8C-2598696FD44C}"/>
    <dgm:cxn modelId="{E80A3CDF-539E-41FC-9E1F-FBE3AEE3B8D3}" srcId="{0AD6121D-596D-4EE7-9D9D-F4051F076E22}" destId="{C666E6D4-D5F8-43E2-8DCA-621B42BE3CE0}" srcOrd="2" destOrd="0" parTransId="{E4BB53AF-B95C-4711-AAC1-42E0A8A40A0B}" sibTransId="{B555BD06-06D3-4843-9410-932599519127}"/>
    <dgm:cxn modelId="{9A466DF6-5FB6-4787-89BE-EF446EDBC839}" type="presOf" srcId="{E573E169-914C-488E-A625-036E8FC306A1}" destId="{231D6944-A576-49A1-B23C-83BA4D49274B}" srcOrd="0" destOrd="3" presId="urn:microsoft.com/office/officeart/2005/8/layout/vList2"/>
    <dgm:cxn modelId="{380660F7-7900-4A3E-A53C-99FA9427894D}" type="presOf" srcId="{EE65C86A-41CC-4CE5-A6AE-758602CCC0A0}" destId="{231D6944-A576-49A1-B23C-83BA4D49274B}" srcOrd="0" destOrd="1" presId="urn:microsoft.com/office/officeart/2005/8/layout/vList2"/>
    <dgm:cxn modelId="{B87255FE-A3A9-40E2-AC0A-9D416FF28109}" srcId="{469D3F4C-98A2-441B-A8E6-F34403F74DC4}" destId="{0AD6121D-596D-4EE7-9D9D-F4051F076E22}" srcOrd="0" destOrd="0" parTransId="{9E05AEA2-BE5D-452A-95FA-E5AC100A95D0}" sibTransId="{9B5A53B0-50D4-46F8-808B-3F6DDCFAC93C}"/>
    <dgm:cxn modelId="{5529A7FF-59CE-414F-A466-E903EB524C2B}" type="presOf" srcId="{469D3F4C-98A2-441B-A8E6-F34403F74DC4}" destId="{8D585A83-D673-4D04-BB70-58F6E7985B74}" srcOrd="0" destOrd="0" presId="urn:microsoft.com/office/officeart/2005/8/layout/vList2"/>
    <dgm:cxn modelId="{AFE65A8A-40A7-4052-8CD3-3C3D38556D7F}" type="presParOf" srcId="{8D585A83-D673-4D04-BB70-58F6E7985B74}" destId="{E85F315E-5192-4DE4-B311-055ED3967D5F}" srcOrd="0" destOrd="0" presId="urn:microsoft.com/office/officeart/2005/8/layout/vList2"/>
    <dgm:cxn modelId="{AD4651C3-A7E5-4669-A391-24D79424D08D}" type="presParOf" srcId="{8D585A83-D673-4D04-BB70-58F6E7985B74}" destId="{231D6944-A576-49A1-B23C-83BA4D49274B}"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2001E-8778-4FF8-846D-4CDD046401BB}">
      <dsp:nvSpPr>
        <dsp:cNvPr id="0" name=""/>
        <dsp:cNvSpPr/>
      </dsp:nvSpPr>
      <dsp:spPr>
        <a:xfrm>
          <a:off x="0" y="105847"/>
          <a:ext cx="7469898" cy="755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Independent environmental award scheme and sustainable business network</a:t>
          </a:r>
          <a:endParaRPr lang="en-US" sz="1900" kern="1200"/>
        </a:p>
      </dsp:txBody>
      <dsp:txXfrm>
        <a:off x="36896" y="142743"/>
        <a:ext cx="7396106" cy="682028"/>
      </dsp:txXfrm>
    </dsp:sp>
    <dsp:sp modelId="{327361C7-EB4D-4ABD-93CD-EE8CBF5533AC}">
      <dsp:nvSpPr>
        <dsp:cNvPr id="0" name=""/>
        <dsp:cNvSpPr/>
      </dsp:nvSpPr>
      <dsp:spPr>
        <a:xfrm>
          <a:off x="0" y="916387"/>
          <a:ext cx="7469898" cy="755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150 active members across Norfolk, Suffolk, and Essex</a:t>
          </a:r>
          <a:endParaRPr lang="en-US" sz="1900" kern="1200"/>
        </a:p>
      </dsp:txBody>
      <dsp:txXfrm>
        <a:off x="36896" y="953283"/>
        <a:ext cx="7396106" cy="682028"/>
      </dsp:txXfrm>
    </dsp:sp>
    <dsp:sp modelId="{51E01030-7515-4391-A4C7-6F192C43D113}">
      <dsp:nvSpPr>
        <dsp:cNvPr id="0" name=""/>
        <dsp:cNvSpPr/>
      </dsp:nvSpPr>
      <dsp:spPr>
        <a:xfrm>
          <a:off x="0" y="1726927"/>
          <a:ext cx="7469898" cy="755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Gold, Silver, and Bronze awards. Carbon footprint reports, networking &amp; training events.</a:t>
          </a:r>
          <a:endParaRPr lang="en-US" sz="1900" kern="1200" dirty="0"/>
        </a:p>
      </dsp:txBody>
      <dsp:txXfrm>
        <a:off x="36896" y="1763823"/>
        <a:ext cx="7396106" cy="682028"/>
      </dsp:txXfrm>
    </dsp:sp>
    <dsp:sp modelId="{92C7B4C1-C6BB-4DE0-8888-ED00BFC4F1A5}">
      <dsp:nvSpPr>
        <dsp:cNvPr id="0" name=""/>
        <dsp:cNvSpPr/>
      </dsp:nvSpPr>
      <dsp:spPr>
        <a:xfrm>
          <a:off x="0" y="2537467"/>
          <a:ext cx="7469898" cy="755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Membership provides ongoing support from</a:t>
          </a:r>
          <a:endParaRPr lang="en-US" sz="1900" kern="1200"/>
        </a:p>
      </dsp:txBody>
      <dsp:txXfrm>
        <a:off x="36896" y="2574363"/>
        <a:ext cx="7396106" cy="682028"/>
      </dsp:txXfrm>
    </dsp:sp>
    <dsp:sp modelId="{11FCAF33-7483-45B4-9F43-EB71BB40FD97}">
      <dsp:nvSpPr>
        <dsp:cNvPr id="0" name=""/>
        <dsp:cNvSpPr/>
      </dsp:nvSpPr>
      <dsp:spPr>
        <a:xfrm>
          <a:off x="0" y="3348007"/>
          <a:ext cx="7469898" cy="755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Sustainable consultancy team</a:t>
          </a:r>
          <a:endParaRPr lang="en-US" sz="1900" kern="1200" dirty="0"/>
        </a:p>
      </dsp:txBody>
      <dsp:txXfrm>
        <a:off x="36896" y="3384903"/>
        <a:ext cx="7396106" cy="682028"/>
      </dsp:txXfrm>
    </dsp:sp>
    <dsp:sp modelId="{DFB01A3F-6465-41DA-8B4B-E58BFDCB9DF3}">
      <dsp:nvSpPr>
        <dsp:cNvPr id="0" name=""/>
        <dsp:cNvSpPr/>
      </dsp:nvSpPr>
      <dsp:spPr>
        <a:xfrm>
          <a:off x="0" y="4103827"/>
          <a:ext cx="7469898"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169" tIns="24130" rIns="135128" bIns="24130" numCol="1" spcCol="1270" anchor="t" anchorCtr="0">
          <a:noAutofit/>
        </a:bodyPr>
        <a:lstStyle/>
        <a:p>
          <a:pPr marL="114300" lvl="1" indent="-114300" algn="l" defTabSz="666750">
            <a:lnSpc>
              <a:spcPct val="90000"/>
            </a:lnSpc>
            <a:spcBef>
              <a:spcPct val="0"/>
            </a:spcBef>
            <a:spcAft>
              <a:spcPct val="20000"/>
            </a:spcAft>
            <a:buNone/>
          </a:pPr>
          <a:r>
            <a:rPr lang="en-GB" sz="1500" kern="1200" dirty="0"/>
            <a:t>Delivered by Groundwork East</a:t>
          </a:r>
          <a:endParaRPr lang="en-US" sz="1500" kern="1200" dirty="0"/>
        </a:p>
      </dsp:txBody>
      <dsp:txXfrm>
        <a:off x="0" y="4103827"/>
        <a:ext cx="7469898" cy="314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F315E-5192-4DE4-B311-055ED3967D5F}">
      <dsp:nvSpPr>
        <dsp:cNvPr id="0" name=""/>
        <dsp:cNvSpPr/>
      </dsp:nvSpPr>
      <dsp:spPr>
        <a:xfrm>
          <a:off x="0" y="43249"/>
          <a:ext cx="9031427"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a:t>Benefits of the Carbon Charter</a:t>
          </a:r>
          <a:endParaRPr lang="en-US" sz="2600" kern="1200"/>
        </a:p>
      </dsp:txBody>
      <dsp:txXfrm>
        <a:off x="31185" y="74434"/>
        <a:ext cx="8969057" cy="576450"/>
      </dsp:txXfrm>
    </dsp:sp>
    <dsp:sp modelId="{231D6944-A576-49A1-B23C-83BA4D49274B}">
      <dsp:nvSpPr>
        <dsp:cNvPr id="0" name=""/>
        <dsp:cNvSpPr/>
      </dsp:nvSpPr>
      <dsp:spPr>
        <a:xfrm>
          <a:off x="0" y="682070"/>
          <a:ext cx="9031427"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6748" tIns="33020" rIns="184912" bIns="33020" numCol="1" spcCol="1270" anchor="t" anchorCtr="0">
          <a:noAutofit/>
        </a:bodyPr>
        <a:lstStyle/>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r>
            <a:rPr lang="en-GB" sz="2000" kern="1200" dirty="0"/>
            <a:t>Official Gold, Silver, or Bronze award logo &amp; certificate</a:t>
          </a:r>
          <a:endParaRPr lang="en-US" sz="2000" kern="1200" dirty="0"/>
        </a:p>
        <a:p>
          <a:pPr marL="228600" lvl="1" indent="-228600" algn="l" defTabSz="889000">
            <a:lnSpc>
              <a:spcPct val="90000"/>
            </a:lnSpc>
            <a:spcBef>
              <a:spcPct val="0"/>
            </a:spcBef>
            <a:spcAft>
              <a:spcPct val="20000"/>
            </a:spcAft>
            <a:buChar char="•"/>
          </a:pPr>
          <a:r>
            <a:rPr lang="en-GB" sz="2000" kern="1200" dirty="0"/>
            <a:t>Detailed </a:t>
          </a:r>
          <a:r>
            <a:rPr lang="en-GB" sz="2000" b="1" kern="1200" dirty="0"/>
            <a:t>carbon footprint report </a:t>
          </a:r>
          <a:r>
            <a:rPr lang="en-GB" sz="2000" kern="1200" dirty="0"/>
            <a:t>&amp; structured next steps (useful for tender submissions &amp; funding applications)</a:t>
          </a:r>
          <a:endParaRPr lang="en-US" sz="2000" kern="1200" dirty="0"/>
        </a:p>
        <a:p>
          <a:pPr marL="228600" lvl="1" indent="-228600" algn="l" defTabSz="889000">
            <a:lnSpc>
              <a:spcPct val="90000"/>
            </a:lnSpc>
            <a:spcBef>
              <a:spcPct val="0"/>
            </a:spcBef>
            <a:spcAft>
              <a:spcPct val="20000"/>
            </a:spcAft>
            <a:buChar char="•"/>
          </a:pPr>
          <a:r>
            <a:rPr lang="en-GB" sz="2000" kern="1200" dirty="0"/>
            <a:t>Evaluation of Scope 3: water, climate risk, procurement, biodiversity </a:t>
          </a:r>
          <a:endParaRPr lang="en-US" sz="2000" kern="1200" dirty="0"/>
        </a:p>
        <a:p>
          <a:pPr marL="228600" lvl="1" indent="-228600" algn="l" defTabSz="889000">
            <a:lnSpc>
              <a:spcPct val="90000"/>
            </a:lnSpc>
            <a:spcBef>
              <a:spcPct val="0"/>
            </a:spcBef>
            <a:spcAft>
              <a:spcPct val="20000"/>
            </a:spcAft>
            <a:buChar char="•"/>
          </a:pPr>
          <a:r>
            <a:rPr lang="en-GB" sz="2000" kern="1200" dirty="0"/>
            <a:t>Members-only newsletters &amp; ongoing support from the team</a:t>
          </a:r>
          <a:endParaRPr lang="en-US" sz="2000" kern="1200" dirty="0"/>
        </a:p>
        <a:p>
          <a:pPr marL="228600" lvl="1" indent="-228600" algn="l" defTabSz="889000">
            <a:lnSpc>
              <a:spcPct val="90000"/>
            </a:lnSpc>
            <a:spcBef>
              <a:spcPct val="0"/>
            </a:spcBef>
            <a:spcAft>
              <a:spcPct val="20000"/>
            </a:spcAft>
            <a:buChar char="•"/>
          </a:pPr>
          <a:r>
            <a:rPr lang="en-GB" sz="2000" kern="1200"/>
            <a:t>Website </a:t>
          </a:r>
          <a:r>
            <a:rPr lang="en-GB" sz="2000" u="sng" kern="1200">
              <a:hlinkClick xmlns:r="http://schemas.openxmlformats.org/officeDocument/2006/relationships" r:id="rId1"/>
            </a:rPr>
            <a:t>directory listing </a:t>
          </a:r>
          <a:r>
            <a:rPr lang="en-GB" sz="2000" kern="1200"/>
            <a:t>, </a:t>
          </a:r>
          <a:r>
            <a:rPr lang="en-GB" sz="2000" u="sng" kern="1200">
              <a:hlinkClick xmlns:r="http://schemas.openxmlformats.org/officeDocument/2006/relationships" r:id="rId2"/>
            </a:rPr>
            <a:t>networking events</a:t>
          </a:r>
          <a:r>
            <a:rPr lang="en-GB" sz="2000" kern="1200"/>
            <a:t>, discounted training</a:t>
          </a:r>
          <a:endParaRPr lang="en-US" sz="2000" kern="1200"/>
        </a:p>
        <a:p>
          <a:pPr marL="228600" lvl="1" indent="-228600" algn="l" defTabSz="889000">
            <a:lnSpc>
              <a:spcPct val="90000"/>
            </a:lnSpc>
            <a:spcBef>
              <a:spcPct val="0"/>
            </a:spcBef>
            <a:spcAft>
              <a:spcPct val="20000"/>
            </a:spcAft>
            <a:buChar char="•"/>
          </a:pPr>
          <a:r>
            <a:rPr lang="en-GB" sz="2000" kern="1200" dirty="0"/>
            <a:t>Communicate award to your stakeholders</a:t>
          </a:r>
          <a:endParaRPr lang="en-US" sz="2000" kern="1200" dirty="0"/>
        </a:p>
      </dsp:txBody>
      <dsp:txXfrm>
        <a:off x="0" y="682070"/>
        <a:ext cx="9031427" cy="2691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89CA59-9B08-49F3-9A5A-4EF2587C9A77}" type="datetimeFigureOut">
              <a:rPr lang="en-GB" smtClean="0"/>
              <a:t>07/08/2026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774B09-C3ED-4705-8226-DD4152A2E203}" type="slidenum">
              <a:rPr lang="en-GB" smtClean="0"/>
              <a:t>‹#›</a:t>
            </a:fld>
            <a:endParaRPr lang="en-GB"/>
          </a:p>
        </p:txBody>
      </p:sp>
    </p:spTree>
    <p:extLst>
      <p:ext uri="{BB962C8B-B14F-4D97-AF65-F5344CB8AC3E}">
        <p14:creationId xmlns:p14="http://schemas.microsoft.com/office/powerpoint/2010/main" val="1611297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A3C36-BA20-6D97-77B2-9937F44D6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F5950-4FA6-8A3B-647A-6376ED0C89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21CC9-E3B7-7040-51A6-C51C498B6510}"/>
              </a:ext>
            </a:extLst>
          </p:cNvPr>
          <p:cNvSpPr>
            <a:spLocks noGrp="1"/>
          </p:cNvSpPr>
          <p:nvPr>
            <p:ph type="body" idx="1"/>
          </p:nvPr>
        </p:nvSpPr>
        <p:spPr/>
        <p:txBody>
          <a:bodyPr/>
          <a:lstStyle/>
          <a:p>
            <a:r>
              <a:rPr lang="en-GB" dirty="0"/>
              <a:t>Static holding picture as guests arrive and take their seats.</a:t>
            </a:r>
          </a:p>
        </p:txBody>
      </p:sp>
      <p:sp>
        <p:nvSpPr>
          <p:cNvPr id="4" name="Slide Number Placeholder 3">
            <a:extLst>
              <a:ext uri="{FF2B5EF4-FFF2-40B4-BE49-F238E27FC236}">
                <a16:creationId xmlns:a16="http://schemas.microsoft.com/office/drawing/2014/main" id="{A089150E-A0F9-2777-732A-4F10B1F2EE0C}"/>
              </a:ext>
            </a:extLst>
          </p:cNvPr>
          <p:cNvSpPr>
            <a:spLocks noGrp="1"/>
          </p:cNvSpPr>
          <p:nvPr>
            <p:ph type="sldNum" sz="quarter" idx="5"/>
          </p:nvPr>
        </p:nvSpPr>
        <p:spPr/>
        <p:txBody>
          <a:bodyPr/>
          <a:lstStyle/>
          <a:p>
            <a:fld id="{04774B09-C3ED-4705-8226-DD4152A2E203}" type="slidenum">
              <a:rPr lang="en-GB" smtClean="0"/>
              <a:t>1</a:t>
            </a:fld>
            <a:endParaRPr lang="en-GB"/>
          </a:p>
        </p:txBody>
      </p:sp>
    </p:spTree>
    <p:extLst>
      <p:ext uri="{BB962C8B-B14F-4D97-AF65-F5344CB8AC3E}">
        <p14:creationId xmlns:p14="http://schemas.microsoft.com/office/powerpoint/2010/main" val="3666505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07209-FFAD-0487-F0B0-0E41F6991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7008EF-D822-8DEC-BF55-4D9A8E3C0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10C31-BE6E-1DA8-7228-AD03C48CDB8B}"/>
              </a:ext>
            </a:extLst>
          </p:cNvPr>
          <p:cNvSpPr>
            <a:spLocks noGrp="1"/>
          </p:cNvSpPr>
          <p:nvPr>
            <p:ph type="body" idx="1"/>
          </p:nvPr>
        </p:nvSpPr>
        <p:spPr/>
        <p:txBody>
          <a:bodyPr/>
          <a:lstStyle/>
          <a:p>
            <a:pPr fontAlgn="t"/>
            <a:r>
              <a:rPr lang="en-GB" dirty="0"/>
              <a:t>Good afternoon everyone - Many thanks for attending – Just in case you don’t already know me, my name is </a:t>
            </a:r>
            <a:r>
              <a:rPr lang="en-GB" sz="1200" b="0" i="0" kern="1200" dirty="0">
                <a:solidFill>
                  <a:schemeClr val="tx1"/>
                </a:solidFill>
                <a:effectLst/>
                <a:latin typeface="+mn-lt"/>
                <a:ea typeface="+mn-ea"/>
                <a:cs typeface="+mn-cs"/>
              </a:rPr>
              <a:t>Peter Frost and I am Environment Strategy Officer at Suffolk County Council.  I am lead on the Carbon Charter project, helping businesses across Norfolk and Suffolk improve their environmental performance and reduce carbon emissions.  Welcome to this amazing venue which continues a tradition of these Flagship events being a long way away from the usual, predictable and dry, business conferences.  This year we mark </a:t>
            </a:r>
            <a:r>
              <a:rPr lang="en-GB" sz="1200" b="1" i="0" kern="1200" dirty="0">
                <a:solidFill>
                  <a:schemeClr val="tx1"/>
                </a:solidFill>
                <a:effectLst/>
                <a:latin typeface="+mn-lt"/>
                <a:ea typeface="+mn-ea"/>
                <a:cs typeface="+mn-cs"/>
              </a:rPr>
              <a:t>another</a:t>
            </a:r>
            <a:r>
              <a:rPr lang="en-GB" sz="1200" b="0" i="0" kern="1200" dirty="0">
                <a:solidFill>
                  <a:schemeClr val="tx1"/>
                </a:solidFill>
                <a:effectLst/>
                <a:latin typeface="+mn-lt"/>
                <a:ea typeface="+mn-ea"/>
                <a:cs typeface="+mn-cs"/>
              </a:rPr>
              <a:t> first in that, as far as we know, this is the first Networking Event of this kind powered by an electric car, which was charged up on Solar PV array, with vehicle to load capability feeding INTO the marquee.  Where else could you be so close to the subject matter of the environment while finding out about how the future can be something to look forward to.  Many thanks To Nick and Saffy for graciously opening their grounds to us today.  I will be guiding today's event and providing an overview of the network's work to support businesses on their sustainability journey to support the transition to a low-carbon future</a:t>
            </a:r>
            <a:r>
              <a:rPr lang="en-GB" sz="1200" b="1" i="0" kern="1200" dirty="0">
                <a:solidFill>
                  <a:schemeClr val="tx1"/>
                </a:solidFill>
                <a:effectLst/>
                <a:latin typeface="+mn-lt"/>
                <a:ea typeface="+mn-ea"/>
                <a:cs typeface="+mn-cs"/>
              </a:rPr>
              <a:t>.</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54A4DAFE-5BD1-36E6-85CE-2385EE9D8C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993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Carbon Charter has many networking events during the year with the Summer Event as the Flagship which offers something a bit different to the usual corporate conferences.</a:t>
            </a:r>
          </a:p>
        </p:txBody>
      </p:sp>
      <p:sp>
        <p:nvSpPr>
          <p:cNvPr id="4" name="Slide Number Placeholder 3"/>
          <p:cNvSpPr>
            <a:spLocks noGrp="1"/>
          </p:cNvSpPr>
          <p:nvPr>
            <p:ph type="sldNum" sz="quarter" idx="5"/>
          </p:nvPr>
        </p:nvSpPr>
        <p:spPr/>
        <p:txBody>
          <a:bodyPr/>
          <a:lstStyle/>
          <a:p>
            <a:fld id="{04774B09-C3ED-4705-8226-DD4152A2E203}" type="slidenum">
              <a:rPr lang="en-GB" smtClean="0"/>
              <a:t>3</a:t>
            </a:fld>
            <a:endParaRPr lang="en-GB"/>
          </a:p>
        </p:txBody>
      </p:sp>
    </p:spTree>
    <p:extLst>
      <p:ext uri="{BB962C8B-B14F-4D97-AF65-F5344CB8AC3E}">
        <p14:creationId xmlns:p14="http://schemas.microsoft.com/office/powerpoint/2010/main" val="620334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Highly scientific laboratory testing (on my lounge floor) of household electrical items (a desktop fan, a lamp, a TV and a repeatably boiled kettle) powered from an electric car for an entire day…  Prior to using Vehicle to Load capability to power the Charter Summer Event 2026 – As far as we know, the first event like this powered by this technology.</a:t>
            </a:r>
          </a:p>
        </p:txBody>
      </p:sp>
      <p:sp>
        <p:nvSpPr>
          <p:cNvPr id="4" name="Slide Number Placeholder 3"/>
          <p:cNvSpPr>
            <a:spLocks noGrp="1"/>
          </p:cNvSpPr>
          <p:nvPr>
            <p:ph type="sldNum" sz="quarter" idx="5"/>
          </p:nvPr>
        </p:nvSpPr>
        <p:spPr/>
        <p:txBody>
          <a:bodyPr/>
          <a:lstStyle/>
          <a:p>
            <a:fld id="{04774B09-C3ED-4705-8226-DD4152A2E203}" type="slidenum">
              <a:rPr lang="en-GB" smtClean="0"/>
              <a:t>4</a:t>
            </a:fld>
            <a:endParaRPr lang="en-GB"/>
          </a:p>
        </p:txBody>
      </p:sp>
    </p:spTree>
    <p:extLst>
      <p:ext uri="{BB962C8B-B14F-4D97-AF65-F5344CB8AC3E}">
        <p14:creationId xmlns:p14="http://schemas.microsoft.com/office/powerpoint/2010/main" val="689779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Charter is a part of the overall Environmental Strategy at Suffolk County Council which has received acclaim across the UK – Team Suffolk leading the way – This is a County heavily dependent on the sustainability of our natural capital, whether it is for agriculture, tourism or just the better way of living that comes with looking after our world.  Let’s all commit to making a better future for </a:t>
            </a:r>
            <a:r>
              <a:rPr lang="en-GB" b="1" dirty="0"/>
              <a:t>everyone</a:t>
            </a:r>
            <a:r>
              <a:rPr lang="en-GB" dirty="0"/>
              <a:t> (‘everyone’ is the trigger prompt for Claire to ‘spontaneously’ interrupt as we plug the Suffolk In Motion Event at Copdock near Ipswich on 10</a:t>
            </a:r>
            <a:r>
              <a:rPr lang="en-GB" baseline="30000" dirty="0"/>
              <a:t>th</a:t>
            </a:r>
            <a:r>
              <a:rPr lang="en-GB" dirty="0"/>
              <a:t> October 2026)</a:t>
            </a:r>
          </a:p>
        </p:txBody>
      </p:sp>
      <p:sp>
        <p:nvSpPr>
          <p:cNvPr id="4" name="Slide Number Placeholder 3"/>
          <p:cNvSpPr>
            <a:spLocks noGrp="1"/>
          </p:cNvSpPr>
          <p:nvPr>
            <p:ph type="sldNum" sz="quarter" idx="5"/>
          </p:nvPr>
        </p:nvSpPr>
        <p:spPr/>
        <p:txBody>
          <a:bodyPr/>
          <a:lstStyle/>
          <a:p>
            <a:fld id="{04774B09-C3ED-4705-8226-DD4152A2E203}" type="slidenum">
              <a:rPr lang="en-GB" smtClean="0"/>
              <a:t>5</a:t>
            </a:fld>
            <a:endParaRPr lang="en-GB"/>
          </a:p>
        </p:txBody>
      </p:sp>
    </p:spTree>
    <p:extLst>
      <p:ext uri="{BB962C8B-B14F-4D97-AF65-F5344CB8AC3E}">
        <p14:creationId xmlns:p14="http://schemas.microsoft.com/office/powerpoint/2010/main" val="2170916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Nick Woolley is Founder of Woolley Property Management and the owner of Pilgrim’s Barn.  This unique and beautifully restored venue showcases his strong commitment to sustainability and rural enterprise. We are grateful to Nick for his unwavering support for the Charter and for hosting today’s event.</a:t>
            </a:r>
          </a:p>
          <a:p>
            <a:endParaRPr lang="en-GB" dirty="0"/>
          </a:p>
        </p:txBody>
      </p:sp>
      <p:sp>
        <p:nvSpPr>
          <p:cNvPr id="4" name="Slide Number Placeholder 3"/>
          <p:cNvSpPr>
            <a:spLocks noGrp="1"/>
          </p:cNvSpPr>
          <p:nvPr>
            <p:ph type="sldNum" sz="quarter" idx="5"/>
          </p:nvPr>
        </p:nvSpPr>
        <p:spPr/>
        <p:txBody>
          <a:bodyPr/>
          <a:lstStyle/>
          <a:p>
            <a:fld id="{04774B09-C3ED-4705-8226-DD4152A2E203}" type="slidenum">
              <a:rPr lang="en-GB" smtClean="0"/>
              <a:t>6</a:t>
            </a:fld>
            <a:endParaRPr lang="en-GB"/>
          </a:p>
        </p:txBody>
      </p:sp>
    </p:spTree>
    <p:extLst>
      <p:ext uri="{BB962C8B-B14F-4D97-AF65-F5344CB8AC3E}">
        <p14:creationId xmlns:p14="http://schemas.microsoft.com/office/powerpoint/2010/main" val="2598118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Stuart McHendry played an instrumental role in the development of Pilgrim’s Barn, helping to bring the vision for this impressive venue to life. We are delighted that Stuart is joining us today to share his experience and the story behind the creation of this unique and sustainable building.</a:t>
            </a:r>
          </a:p>
          <a:p>
            <a:endParaRPr lang="en-GB" dirty="0"/>
          </a:p>
        </p:txBody>
      </p:sp>
      <p:sp>
        <p:nvSpPr>
          <p:cNvPr id="4" name="Slide Number Placeholder 3"/>
          <p:cNvSpPr>
            <a:spLocks noGrp="1"/>
          </p:cNvSpPr>
          <p:nvPr>
            <p:ph type="sldNum" sz="quarter" idx="5"/>
          </p:nvPr>
        </p:nvSpPr>
        <p:spPr/>
        <p:txBody>
          <a:bodyPr/>
          <a:lstStyle/>
          <a:p>
            <a:fld id="{04774B09-C3ED-4705-8226-DD4152A2E203}" type="slidenum">
              <a:rPr lang="en-GB" smtClean="0"/>
              <a:t>7</a:t>
            </a:fld>
            <a:endParaRPr lang="en-GB"/>
          </a:p>
        </p:txBody>
      </p:sp>
    </p:spTree>
    <p:extLst>
      <p:ext uri="{BB962C8B-B14F-4D97-AF65-F5344CB8AC3E}">
        <p14:creationId xmlns:p14="http://schemas.microsoft.com/office/powerpoint/2010/main" val="3859344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As an added bonus, we’re delighted to welcome Simon Tilley, co-founder of the pioneering </a:t>
            </a:r>
            <a:r>
              <a:rPr lang="en-GB" sz="1200" b="0" i="0" kern="1200" dirty="0" err="1">
                <a:solidFill>
                  <a:schemeClr val="tx1"/>
                </a:solidFill>
                <a:effectLst/>
                <a:latin typeface="+mn-lt"/>
                <a:ea typeface="+mn-ea"/>
                <a:cs typeface="+mn-cs"/>
              </a:rPr>
              <a:t>Hockerton</a:t>
            </a:r>
            <a:r>
              <a:rPr lang="en-GB" sz="1200" b="0" i="0" kern="1200" dirty="0">
                <a:solidFill>
                  <a:schemeClr val="tx1"/>
                </a:solidFill>
                <a:effectLst/>
                <a:latin typeface="+mn-lt"/>
                <a:ea typeface="+mn-ea"/>
                <a:cs typeface="+mn-cs"/>
              </a:rPr>
              <a:t> Housing Project and a contributor to the design of Pilgrim’s Barn. His valuable insights into sustainable building design and low-energy living will give another fascinating perspective to the day.</a:t>
            </a:r>
          </a:p>
          <a:p>
            <a:endParaRPr lang="en-GB" dirty="0"/>
          </a:p>
        </p:txBody>
      </p:sp>
      <p:sp>
        <p:nvSpPr>
          <p:cNvPr id="4" name="Slide Number Placeholder 3"/>
          <p:cNvSpPr>
            <a:spLocks noGrp="1"/>
          </p:cNvSpPr>
          <p:nvPr>
            <p:ph type="sldNum" sz="quarter" idx="5"/>
          </p:nvPr>
        </p:nvSpPr>
        <p:spPr/>
        <p:txBody>
          <a:bodyPr/>
          <a:lstStyle/>
          <a:p>
            <a:fld id="{04774B09-C3ED-4705-8226-DD4152A2E203}" type="slidenum">
              <a:rPr lang="en-GB" smtClean="0"/>
              <a:t>8</a:t>
            </a:fld>
            <a:endParaRPr lang="en-GB"/>
          </a:p>
        </p:txBody>
      </p:sp>
    </p:spTree>
    <p:extLst>
      <p:ext uri="{BB962C8B-B14F-4D97-AF65-F5344CB8AC3E}">
        <p14:creationId xmlns:p14="http://schemas.microsoft.com/office/powerpoint/2010/main" val="3051434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Richard Jenner is a Sustainability Consultant with Groundwork East, delivery partners for the Carbon Charter project. Richard will provide a brief update on the continued growth and success of the network, highlighting the positive impact it is having on businesses across the region.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indent="0">
              <a:buFont typeface="Arial" panose="020B0604020202020204" pitchFamily="34" charset="0"/>
              <a:buNone/>
            </a:pPr>
            <a:r>
              <a:rPr lang="en-GB" dirty="0"/>
              <a:t>Hello, my name’s Richard and I work for Groundwork East</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For those of you who don’t know Groundwork East we are an environmental charity;</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And we’re the delivery partner for the Carbon Charter, so we carry out the assessments, calculate the carbon footprints and deliver the training. </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487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dirty="0"/>
              <a:t>So to start, Groundwork East jointly manages the Carbon Charter Award with Suffolk County Council. For those of you who are already members, thank you for being part of the network. For anyone who is new to the Carbon Charter, it is an independent environmental accreditation and sustainable business network that supports organisations on their journey to reduce emissions and improve sustainability.</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As many of you are aware members achieve a Bronze, Silver or Gold award, depending on where they are in their sustainability journey. We currently have around 150 active members across Suffolk, Norfolk and Essex, all working towards a lower-carbon future.</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As many of you will already know, membership is much more than receiving an award. Alongside your accreditation, you receive a carbon footprint report to help you measure, understand and monitor your emissions over time. You also gain access to regular networking events, training opportunities, and ongoing support from our sustainability consultancy team at Groundwork East. It's great to see so many familiar faces here today making the most of those benefits.</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Membership to the award scheme lasts for 2 years, after which you can then renew if you wish to. Membership costs between £2,000 to £3,900, based on your business size, and don’t forget this is for 2 years, so there’s no other payment until you renew 2 years later.</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Our aim is to support businesses throughout their clean growth journey, helping you become more resilient, reduce your environmental impact, and identify opportunities to save costs and improve efficiency. As a local charity, Groundwork East reinvests income from Carbon Charter memberships back into projects that benefit local communities and the environment, meaning your membership delivers positive impact beyond your own organisation.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470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kern="1200" dirty="0">
                <a:solidFill>
                  <a:schemeClr val="tx1"/>
                </a:solidFill>
                <a:effectLst/>
                <a:latin typeface="+mn-lt"/>
                <a:ea typeface="+mn-ea"/>
                <a:cs typeface="+mn-cs"/>
              </a:rPr>
              <a:t>This map shows the current Carbon Charter members across the region, with organisations achieving Bronze, Silver and Gold awards. It's always great to see how our network continues to grow and to recognise the progress that businesses are making on their sustainability journeys. I hope members in the audience can spot themselves on this map.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As many of you will know, the awards are independently assessed, ensuring that every accreditation reflects genuine progress and commitment.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The Bronze award provides the foundations for measuring and managing environmental impact. Members at this level have established key building blocks, including a carbon footprint, a Carbon Reduction Action Plan and an Environmental Policy.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The Silver award recognises organisations that have moved beyond planning into action. As well as meeting the Bronze requirements, members demonstrate measurable progress by achieving at least a 10% reduction in emissions over the previous two years.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Gold recognises organisations that are embedding sustainability throughout their business.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Alongside meeting the Bronze and Silver requirements, the independent panel looks for evidence of broader environmental leadership.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This might include: </a:t>
            </a:r>
          </a:p>
          <a:p>
            <a:pPr marL="171450" indent="-171450" algn="l">
              <a:buFont typeface="Arial" panose="020B0604020202020204" pitchFamily="34" charset="0"/>
              <a:buChar char="•"/>
            </a:pPr>
            <a:r>
              <a:rPr lang="en-GB" sz="1200" kern="1200" dirty="0">
                <a:solidFill>
                  <a:schemeClr val="tx1"/>
                </a:solidFill>
                <a:effectLst/>
                <a:latin typeface="+mn-lt"/>
                <a:ea typeface="+mn-ea"/>
                <a:cs typeface="+mn-cs"/>
              </a:rPr>
              <a:t>Developing a comprehensive environmental or sustainability strategy. </a:t>
            </a:r>
          </a:p>
          <a:p>
            <a:pPr marL="171450" indent="-171450" algn="l">
              <a:buFont typeface="Arial" panose="020B0604020202020204" pitchFamily="34" charset="0"/>
              <a:buChar char="•"/>
            </a:pPr>
            <a:r>
              <a:rPr lang="en-GB" sz="1200" kern="1200" dirty="0">
                <a:solidFill>
                  <a:schemeClr val="tx1"/>
                </a:solidFill>
                <a:effectLst/>
                <a:latin typeface="+mn-lt"/>
                <a:ea typeface="+mn-ea"/>
                <a:cs typeface="+mn-cs"/>
              </a:rPr>
              <a:t>Expanding carbon reporting to include more Scope 3 emissions. Implementing sustainable procurement practices and engaging suppliers to reduce their own emissions. </a:t>
            </a:r>
          </a:p>
          <a:p>
            <a:pPr marL="171450" indent="-171450" algn="l">
              <a:buFont typeface="Arial" panose="020B0604020202020204" pitchFamily="34" charset="0"/>
              <a:buChar char="•"/>
            </a:pPr>
            <a:r>
              <a:rPr lang="en-GB" sz="1200" kern="1200" dirty="0">
                <a:solidFill>
                  <a:schemeClr val="tx1"/>
                </a:solidFill>
                <a:effectLst/>
                <a:latin typeface="+mn-lt"/>
                <a:ea typeface="+mn-ea"/>
                <a:cs typeface="+mn-cs"/>
              </a:rPr>
              <a:t>Sharing sustainability achievements with customers, staff and the wider community. </a:t>
            </a:r>
          </a:p>
          <a:p>
            <a:pPr marL="171450" indent="-171450" algn="l">
              <a:buFont typeface="Arial" panose="020B0604020202020204" pitchFamily="34" charset="0"/>
              <a:buChar char="•"/>
            </a:pPr>
            <a:r>
              <a:rPr lang="en-GB" sz="1200" kern="1200" dirty="0">
                <a:solidFill>
                  <a:schemeClr val="tx1"/>
                </a:solidFill>
                <a:effectLst/>
                <a:latin typeface="+mn-lt"/>
                <a:ea typeface="+mn-ea"/>
                <a:cs typeface="+mn-cs"/>
              </a:rPr>
              <a:t>Supporting local environmental initiatives and volunteering. </a:t>
            </a:r>
          </a:p>
          <a:p>
            <a:pPr marL="171450" indent="-171450" algn="l">
              <a:buFont typeface="Arial" panose="020B0604020202020204" pitchFamily="34" charset="0"/>
              <a:buChar char="•"/>
            </a:pPr>
            <a:r>
              <a:rPr lang="en-GB" sz="1200" kern="1200" dirty="0">
                <a:solidFill>
                  <a:schemeClr val="tx1"/>
                </a:solidFill>
                <a:effectLst/>
                <a:latin typeface="+mn-lt"/>
                <a:ea typeface="+mn-ea"/>
                <a:cs typeface="+mn-cs"/>
              </a:rPr>
              <a:t>Enhancing biodiversity on site or investing in nature-based projects.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There isn't a single checklist for achieving Gold; every organisation's journey is different. The panel looks at the overall commitment to continuous improvement and the positive environmental impact each member is making.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310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Here are just some of the organisations that make up our Carbon Charter community. I'm sure many of you will recognise yourselves or other businesses on here, and it's always nice to see the breadth of organisations involved.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What I really like about this network is the variety. We have manufacturers, tourism businesses, food and drink producers, engineering companies, professional services, charities and now even an NHS Trust, all working towards the same goal of reducing their environmental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Although you're all at different stages of your sustainability journey, you're all part of a network that's helping to raise the standard across the region. Many of you are already leading by example, whether that's by reducing emissions, engaging your staff, improving biodiversity or sharing your experiences with other businesses.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a:defRPr/>
            </a:pPr>
            <a:r>
              <a:rPr lang="en-GB" b="0" dirty="0"/>
              <a:t>It's also worth remembering that the landscape is changing. More customers and larger organisations are asking for evidence of environmental action, so maintaining your Carbon Charter award continues to demonstrate the progress you're making and the commitment you've already shown.</a:t>
            </a:r>
            <a:r>
              <a:rPr lang="en-GB" dirty="0"/>
              <a:t> </a:t>
            </a:r>
            <a:r>
              <a:rPr lang="en-GB" dirty="0">
                <a:solidFill>
                  <a:srgbClr val="FF0000"/>
                </a:solidFill>
              </a:rPr>
              <a:t>Mention Sizewell C, NHS, central </a:t>
            </a:r>
            <a:r>
              <a:rPr lang="en-GB">
                <a:solidFill>
                  <a:srgbClr val="FF0000"/>
                </a:solidFill>
              </a:rPr>
              <a:t>government and local authorities.</a:t>
            </a:r>
            <a:endParaRPr lang="en-GB" b="0">
              <a:solidFill>
                <a:srgbClr val="FF0000"/>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And of course, the membership isn't just about the award itself. It's about being part of this community, sharing ideas, learning from one another through events like today, and celebrating the fantastic work that's already happening across the network.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852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Here are some of the benefits of the Carbon Charter, which has expanded following on our recent re-launch. </a:t>
            </a:r>
          </a:p>
          <a:p>
            <a:endParaRPr lang="en-GB" b="0" dirty="0"/>
          </a:p>
          <a:p>
            <a:endParaRPr lang="en-GB" b="1" dirty="0"/>
          </a:p>
          <a:p>
            <a:r>
              <a:rPr lang="en-GB" b="1" dirty="0">
                <a:solidFill>
                  <a:srgbClr val="FF0000"/>
                </a:solidFill>
              </a:rPr>
              <a:t>[Run through the benefits of the Charter. Also we offer member-only webinars, drop-in surgeries, etc.]</a:t>
            </a:r>
          </a:p>
          <a:p>
            <a:endParaRPr lang="en-GB" b="1" dirty="0">
              <a:solidFill>
                <a:srgbClr val="FF0000"/>
              </a:solidFill>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8555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C3E9A-501D-C33D-7123-5D238236A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18867-CEAF-3AD9-25AB-982252E5CA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758624-DA46-67BF-F892-29F67AF42E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also have a </a:t>
            </a:r>
            <a:r>
              <a:rPr lang="en-GB" b="1" dirty="0"/>
              <a:t>Sustainable Business Services team</a:t>
            </a:r>
            <a:r>
              <a:rPr lang="en-GB" dirty="0"/>
              <a:t>, who can assist you with any in-depth requirements you may have on your journey to ‘</a:t>
            </a:r>
            <a:r>
              <a:rPr lang="en-GB" sz="1200" dirty="0"/>
              <a:t>clean growth’</a:t>
            </a:r>
            <a:r>
              <a:rPr lang="en-GB" dirty="0"/>
              <a:t>.</a:t>
            </a:r>
          </a:p>
          <a:p>
            <a:endParaRPr lang="en-GB" dirty="0"/>
          </a:p>
          <a:p>
            <a:r>
              <a:rPr lang="en-GB" b="0" dirty="0"/>
              <a:t>The Sustainable Business Services team at Groundwork East offers other paid </a:t>
            </a:r>
            <a:r>
              <a:rPr lang="en-GB" dirty="0"/>
              <a:t>services to help SMEs, including carbon footprint expertise and decarbonisation plans.</a:t>
            </a:r>
          </a:p>
          <a:p>
            <a:endParaRPr lang="en-GB" dirty="0"/>
          </a:p>
          <a:p>
            <a:r>
              <a:rPr lang="en-GB" dirty="0"/>
              <a:t>We can also provide guidance on available funding options, which can include new heating systems, insulation upgrades, windows, solar PV, etc.</a:t>
            </a:r>
          </a:p>
          <a:p>
            <a:endParaRPr lang="en-GB" dirty="0"/>
          </a:p>
          <a:p>
            <a:r>
              <a:rPr lang="en-GB" dirty="0"/>
              <a:t>These types of upgrades are likely to save you money by reducing the amount of energy you need to use.</a:t>
            </a:r>
          </a:p>
        </p:txBody>
      </p:sp>
      <p:sp>
        <p:nvSpPr>
          <p:cNvPr id="4" name="Slide Number Placeholder 3">
            <a:extLst>
              <a:ext uri="{FF2B5EF4-FFF2-40B4-BE49-F238E27FC236}">
                <a16:creationId xmlns:a16="http://schemas.microsoft.com/office/drawing/2014/main" id="{B6178784-B1FD-E0E1-3561-9C1D083001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272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Just in case you don’t know these are our contact details.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For members, we will have a sustainable procurement webinar on 10</a:t>
            </a:r>
            <a:r>
              <a:rPr lang="en-GB" b="0" baseline="30000" dirty="0"/>
              <a:t>th</a:t>
            </a:r>
            <a:r>
              <a:rPr lang="en-GB" b="0" dirty="0"/>
              <a:t> September and our members only drop-in surgery on the 15</a:t>
            </a:r>
            <a:r>
              <a:rPr lang="en-GB" b="0" baseline="30000" dirty="0"/>
              <a:t>th</a:t>
            </a:r>
            <a:r>
              <a:rPr lang="en-GB" b="0" dirty="0"/>
              <a:t> October.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You can always approach me later for questions etc.</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336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D7DE-4150-7845-6C5C-7668C3482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4A8E50-5DE3-3242-F880-0D98B4A1A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8C0CD-3C5B-CA97-6790-85837FB061F9}"/>
              </a:ext>
            </a:extLst>
          </p:cNvPr>
          <p:cNvSpPr>
            <a:spLocks noGrp="1"/>
          </p:cNvSpPr>
          <p:nvPr>
            <p:ph type="body" idx="1"/>
          </p:nvPr>
        </p:nvSpPr>
        <p:spPr/>
        <p:txBody>
          <a:bodyPr/>
          <a:lstStyle/>
          <a:p>
            <a:r>
              <a:rPr lang="en-GB" dirty="0"/>
              <a:t>Ten awards to hand out today – The biggest number at a Summer Event and a sign of how the Charter is growing.  (Plus ‘special’ surprises along the way).</a:t>
            </a:r>
          </a:p>
        </p:txBody>
      </p:sp>
      <p:sp>
        <p:nvSpPr>
          <p:cNvPr id="4" name="Slide Number Placeholder 3">
            <a:extLst>
              <a:ext uri="{FF2B5EF4-FFF2-40B4-BE49-F238E27FC236}">
                <a16:creationId xmlns:a16="http://schemas.microsoft.com/office/drawing/2014/main" id="{676A9169-2C1D-514D-A848-C9C06CEA5C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1A0674-EAAB-4167-82F6-86D7720A765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4758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Many thanks for attending - Static holding picture as guests leave their seats and explore around the Pilgrim’s Barn gardens and pools, look around the Electric cars and robot lawnmowers on display and get a chance to eat and chat in the enjoyably informal atmosphere of the event.  </a:t>
            </a:r>
          </a:p>
          <a:p>
            <a:endParaRPr lang="en-GB" dirty="0"/>
          </a:p>
        </p:txBody>
      </p:sp>
      <p:sp>
        <p:nvSpPr>
          <p:cNvPr id="4" name="Slide Number Placeholder 3"/>
          <p:cNvSpPr>
            <a:spLocks noGrp="1"/>
          </p:cNvSpPr>
          <p:nvPr>
            <p:ph type="sldNum" sz="quarter" idx="5"/>
          </p:nvPr>
        </p:nvSpPr>
        <p:spPr/>
        <p:txBody>
          <a:bodyPr/>
          <a:lstStyle/>
          <a:p>
            <a:fld id="{04774B09-C3ED-4705-8226-DD4152A2E203}" type="slidenum">
              <a:rPr lang="en-GB" smtClean="0"/>
              <a:t>17</a:t>
            </a:fld>
            <a:endParaRPr lang="en-GB"/>
          </a:p>
        </p:txBody>
      </p:sp>
    </p:spTree>
    <p:extLst>
      <p:ext uri="{BB962C8B-B14F-4D97-AF65-F5344CB8AC3E}">
        <p14:creationId xmlns:p14="http://schemas.microsoft.com/office/powerpoint/2010/main" val="1815598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1227-D072-2BA0-8966-5D5040B9B0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3FCB803-E9D9-578C-F549-5661FFFFB5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9A9FB1-F6B2-A18D-17F8-4C1FCB0C9A98}"/>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5" name="Footer Placeholder 4">
            <a:extLst>
              <a:ext uri="{FF2B5EF4-FFF2-40B4-BE49-F238E27FC236}">
                <a16:creationId xmlns:a16="http://schemas.microsoft.com/office/drawing/2014/main" id="{67A3B9BA-AAC5-02E9-7543-1A833BB23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A0827A-F097-AEA7-02FC-B02637BC8BE0}"/>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1258741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A7F3E-F4C0-0F99-61F3-115103FD10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176931-9898-76F6-EE89-BD55E42763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203A6F-D596-C8CD-7834-1A41A39BC80B}"/>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5" name="Footer Placeholder 4">
            <a:extLst>
              <a:ext uri="{FF2B5EF4-FFF2-40B4-BE49-F238E27FC236}">
                <a16:creationId xmlns:a16="http://schemas.microsoft.com/office/drawing/2014/main" id="{30978DD2-A3D1-3610-6C34-A68F50EEC8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0816C6-B1DB-F8D4-6D7C-2BFE9459E1AB}"/>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1017958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B313-B594-AFE3-A819-A86EAA71F3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2BB198C-5261-7139-ED4A-5E56C4384A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267882-DC7E-A5C1-6465-CC898C1602BB}"/>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5" name="Footer Placeholder 4">
            <a:extLst>
              <a:ext uri="{FF2B5EF4-FFF2-40B4-BE49-F238E27FC236}">
                <a16:creationId xmlns:a16="http://schemas.microsoft.com/office/drawing/2014/main" id="{5DCA5A64-AD4F-617D-64E5-91BA018F1D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1C9B81-9CF7-6051-1546-3CB818E047F5}"/>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409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E275D-A6BE-439B-2786-6DF17FA787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04E4E0-5F5C-25C1-0592-61FC8B77D1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B8C610A-5A4A-6CF5-805F-D01D82C344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9BAC524-3BCE-710B-0789-DA7FA1C83F42}"/>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6" name="Footer Placeholder 5">
            <a:extLst>
              <a:ext uri="{FF2B5EF4-FFF2-40B4-BE49-F238E27FC236}">
                <a16:creationId xmlns:a16="http://schemas.microsoft.com/office/drawing/2014/main" id="{CA59BD5B-BDE3-B6DA-AC3D-8AF4553A50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705BF5-9D95-908D-009F-B1F2E0B81F28}"/>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2380246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E36B2-7B91-5C02-0AD9-291AAB932BE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37269E-B413-A3CF-E85B-34803A5ACF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834D82-E23F-BAAA-6DF3-16D33ED559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AF3D09F-2751-91EF-2E4F-7AF0A3DEBC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B98D3B-F938-F8C0-55A0-5784C82402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0DD30B-5BD7-A709-F342-78529E3530E5}"/>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8" name="Footer Placeholder 7">
            <a:extLst>
              <a:ext uri="{FF2B5EF4-FFF2-40B4-BE49-F238E27FC236}">
                <a16:creationId xmlns:a16="http://schemas.microsoft.com/office/drawing/2014/main" id="{92E7D393-44C4-CE90-A39C-BE8F9ECC58A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176AC-D1E8-E7E4-0665-F13D4FBBE96D}"/>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2767762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BD89-11FA-A703-DDF8-164D5DF59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5EB6574-0ED6-C266-3EF2-EBC32B02E433}"/>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4" name="Footer Placeholder 3">
            <a:extLst>
              <a:ext uri="{FF2B5EF4-FFF2-40B4-BE49-F238E27FC236}">
                <a16:creationId xmlns:a16="http://schemas.microsoft.com/office/drawing/2014/main" id="{E594174F-377C-58AF-DEC9-A1FD5B8FA9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686BE6C-13DF-335E-5B20-62147FA84C57}"/>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1593010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9F957-1829-6A12-9A26-94CF6BFE6F25}"/>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3" name="Footer Placeholder 2">
            <a:extLst>
              <a:ext uri="{FF2B5EF4-FFF2-40B4-BE49-F238E27FC236}">
                <a16:creationId xmlns:a16="http://schemas.microsoft.com/office/drawing/2014/main" id="{2D4F0086-393F-8BF9-6096-CB4D96285CB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584FCA-60D0-4479-8C48-84D81F6E5415}"/>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2435237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9C7F-1799-AEA4-227B-A8FF3C54B0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783ED6A-4939-0D73-F99D-9B1AB98E51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D76E132-EE86-0C26-08DE-BBDEE97D37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63F3D8-3F03-701C-D836-A2030D5A3FC9}"/>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6" name="Footer Placeholder 5">
            <a:extLst>
              <a:ext uri="{FF2B5EF4-FFF2-40B4-BE49-F238E27FC236}">
                <a16:creationId xmlns:a16="http://schemas.microsoft.com/office/drawing/2014/main" id="{997DD2D4-06A9-56DD-0BBE-54726D6F2E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F2ED2E-C5FA-082B-D17A-C5B4619B9FB5}"/>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234810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366B3-804F-7426-B80B-645C0797E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3C91D1-8C64-23B3-6840-081E396D42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5CD7F9-7FEB-7EEC-3FFD-88DAB1B96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A7036-7691-FC2E-7F0E-054CB27C40F7}"/>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6" name="Footer Placeholder 5">
            <a:extLst>
              <a:ext uri="{FF2B5EF4-FFF2-40B4-BE49-F238E27FC236}">
                <a16:creationId xmlns:a16="http://schemas.microsoft.com/office/drawing/2014/main" id="{AC62154F-C516-2DFC-3658-1FAD48FA0E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C286CA-36CB-A678-A822-A1EA95B3D113}"/>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282161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EC7C2-16FB-D318-71E6-F4B373A16DA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A5A602-EFED-C39C-B337-40589592A3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CF5EDF-30CB-088C-5B34-81A87039F616}"/>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5" name="Footer Placeholder 4">
            <a:extLst>
              <a:ext uri="{FF2B5EF4-FFF2-40B4-BE49-F238E27FC236}">
                <a16:creationId xmlns:a16="http://schemas.microsoft.com/office/drawing/2014/main" id="{D3FEA62B-F8F4-3241-2A71-692ED28957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E67674-E123-B4E3-C20E-C764DFCC2039}"/>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3356178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A387B8-903D-B149-19C4-CCFDA4F4AD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0120EB-4583-AAD8-F879-7EA9EC519C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EC2239-BCC0-439E-9F74-E1667ABF9C06}"/>
              </a:ext>
            </a:extLst>
          </p:cNvPr>
          <p:cNvSpPr>
            <a:spLocks noGrp="1"/>
          </p:cNvSpPr>
          <p:nvPr>
            <p:ph type="dt" sz="half" idx="10"/>
          </p:nvPr>
        </p:nvSpPr>
        <p:spPr/>
        <p:txBody>
          <a:bodyPr/>
          <a:lstStyle/>
          <a:p>
            <a:fld id="{4A700177-E9A3-4704-9D18-B70F5E938E9B}" type="datetimeFigureOut">
              <a:rPr lang="en-GB" smtClean="0"/>
              <a:t>07/08/2026</a:t>
            </a:fld>
            <a:endParaRPr lang="en-GB"/>
          </a:p>
        </p:txBody>
      </p:sp>
      <p:sp>
        <p:nvSpPr>
          <p:cNvPr id="5" name="Footer Placeholder 4">
            <a:extLst>
              <a:ext uri="{FF2B5EF4-FFF2-40B4-BE49-F238E27FC236}">
                <a16:creationId xmlns:a16="http://schemas.microsoft.com/office/drawing/2014/main" id="{C8CF31EF-B2B4-C035-48A9-1111B315BA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A16F14-3792-DB09-1E19-F889576608DF}"/>
              </a:ext>
            </a:extLst>
          </p:cNvPr>
          <p:cNvSpPr>
            <a:spLocks noGrp="1"/>
          </p:cNvSpPr>
          <p:nvPr>
            <p:ph type="sldNum" sz="quarter" idx="12"/>
          </p:nvPr>
        </p:nvSpPr>
        <p:spPr/>
        <p:txBody>
          <a:bodyPr/>
          <a:lstStyle/>
          <a:p>
            <a:fld id="{559FB249-A42E-48D7-A493-A7CCCB1E401F}" type="slidenum">
              <a:rPr lang="en-GB" smtClean="0"/>
              <a:t>‹#›</a:t>
            </a:fld>
            <a:endParaRPr lang="en-GB"/>
          </a:p>
        </p:txBody>
      </p:sp>
    </p:spTree>
    <p:extLst>
      <p:ext uri="{BB962C8B-B14F-4D97-AF65-F5344CB8AC3E}">
        <p14:creationId xmlns:p14="http://schemas.microsoft.com/office/powerpoint/2010/main" val="4240260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48CD1F-7D8D-F4FF-170B-020B6A55BD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DDF153-C74E-A32B-DA4F-B57111758D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F9E437-8B6E-5088-2275-0AFA7BA586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00177-E9A3-4704-9D18-B70F5E938E9B}" type="datetimeFigureOut">
              <a:rPr lang="en-GB" smtClean="0"/>
              <a:t>07/08/2026</a:t>
            </a:fld>
            <a:endParaRPr lang="en-GB"/>
          </a:p>
        </p:txBody>
      </p:sp>
      <p:sp>
        <p:nvSpPr>
          <p:cNvPr id="5" name="Footer Placeholder 4">
            <a:extLst>
              <a:ext uri="{FF2B5EF4-FFF2-40B4-BE49-F238E27FC236}">
                <a16:creationId xmlns:a16="http://schemas.microsoft.com/office/drawing/2014/main" id="{E6A80B69-1C95-D5E6-10F1-031880D068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C80DA68-42CD-A03C-8F68-8FE0C3A332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59FB249-A42E-48D7-A493-A7CCCB1E401F}" type="slidenum">
              <a:rPr lang="en-GB" smtClean="0"/>
              <a:t>‹#›</a:t>
            </a:fld>
            <a:endParaRPr lang="en-GB"/>
          </a:p>
        </p:txBody>
      </p:sp>
    </p:spTree>
    <p:extLst>
      <p:ext uri="{BB962C8B-B14F-4D97-AF65-F5344CB8AC3E}">
        <p14:creationId xmlns:p14="http://schemas.microsoft.com/office/powerpoint/2010/main" val="324182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3.pn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hyperlink" Target="https://carboncharter.org/" TargetMode="External"/><Relationship Id="rId9"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diagramColors" Target="../diagrams/colors1.xml"/><Relationship Id="rId3" Type="http://schemas.microsoft.com/office/2018/10/relationships/comments" Target="../comments/modernComment_25A_B0B308EC.xml"/><Relationship Id="rId7" Type="http://schemas.openxmlformats.org/officeDocument/2006/relationships/image" Target="../media/image22.jpeg"/><Relationship Id="rId12" Type="http://schemas.openxmlformats.org/officeDocument/2006/relationships/diagramQuickStyle" Target="../diagrams/quickStyle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diagramLayout" Target="../diagrams/layout1.xml"/><Relationship Id="rId5" Type="http://schemas.openxmlformats.org/officeDocument/2006/relationships/hyperlink" Target="http://www.carboncharter.org/" TargetMode="External"/><Relationship Id="rId10" Type="http://schemas.openxmlformats.org/officeDocument/2006/relationships/diagramData" Target="../diagrams/data1.xml"/><Relationship Id="rId4" Type="http://schemas.openxmlformats.org/officeDocument/2006/relationships/image" Target="../media/image3.png"/><Relationship Id="rId9" Type="http://schemas.openxmlformats.org/officeDocument/2006/relationships/image" Target="../media/image18.png"/><Relationship Id="rId14"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jpeg"/><Relationship Id="rId18" Type="http://schemas.openxmlformats.org/officeDocument/2006/relationships/image" Target="../media/image43.jpeg"/><Relationship Id="rId26" Type="http://schemas.openxmlformats.org/officeDocument/2006/relationships/image" Target="../media/image51.jpg"/><Relationship Id="rId3" Type="http://schemas.openxmlformats.org/officeDocument/2006/relationships/image" Target="../media/image28.jpe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5" Type="http://schemas.openxmlformats.org/officeDocument/2006/relationships/image" Target="../media/image50.png"/><Relationship Id="rId2" Type="http://schemas.openxmlformats.org/officeDocument/2006/relationships/notesSlide" Target="../notesSlides/notesSlide12.xml"/><Relationship Id="rId16" Type="http://schemas.openxmlformats.org/officeDocument/2006/relationships/image" Target="../media/image41.jpeg"/><Relationship Id="rId20" Type="http://schemas.openxmlformats.org/officeDocument/2006/relationships/image" Target="../media/image45.gif"/><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24" Type="http://schemas.openxmlformats.org/officeDocument/2006/relationships/image" Target="../media/image49.png"/><Relationship Id="rId5" Type="http://schemas.openxmlformats.org/officeDocument/2006/relationships/image" Target="../media/image30.png"/><Relationship Id="rId15" Type="http://schemas.openxmlformats.org/officeDocument/2006/relationships/image" Target="../media/image40.png"/><Relationship Id="rId23" Type="http://schemas.openxmlformats.org/officeDocument/2006/relationships/image" Target="../media/image48.png"/><Relationship Id="rId28" Type="http://schemas.openxmlformats.org/officeDocument/2006/relationships/image" Target="../media/image18.png"/><Relationship Id="rId10" Type="http://schemas.openxmlformats.org/officeDocument/2006/relationships/image" Target="../media/image35.jpg"/><Relationship Id="rId19" Type="http://schemas.openxmlformats.org/officeDocument/2006/relationships/image" Target="../media/image44.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7.png"/><Relationship Id="rId27" Type="http://schemas.openxmlformats.org/officeDocument/2006/relationships/image" Target="../media/image52.jpe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png"/><Relationship Id="rId7" Type="http://schemas.openxmlformats.org/officeDocument/2006/relationships/diagramData" Target="../diagrams/data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11" Type="http://schemas.microsoft.com/office/2007/relationships/diagramDrawing" Target="../diagrams/drawing2.xml"/><Relationship Id="rId5" Type="http://schemas.openxmlformats.org/officeDocument/2006/relationships/hyperlink" Target="https://carboncharter.org/the-accreditation-process/" TargetMode="External"/><Relationship Id="rId10" Type="http://schemas.openxmlformats.org/officeDocument/2006/relationships/diagramColors" Target="../diagrams/colors2.xml"/><Relationship Id="rId4" Type="http://schemas.openxmlformats.org/officeDocument/2006/relationships/image" Target="../media/image51.jpg"/><Relationship Id="rId9"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hyperlink" Target="https://groundworksbs.org.u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55.png"/><Relationship Id="rId12" Type="http://schemas.openxmlformats.org/officeDocument/2006/relationships/hyperlink" Target="mailto:info@carboncharter.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www.carboncharter.org/events" TargetMode="External"/><Relationship Id="rId11" Type="http://schemas.openxmlformats.org/officeDocument/2006/relationships/hyperlink" Target="mailto:richard.jenner@groundwork.org.uk" TargetMode="External"/><Relationship Id="rId5" Type="http://schemas.openxmlformats.org/officeDocument/2006/relationships/image" Target="../media/image51.jpg"/><Relationship Id="rId10" Type="http://schemas.openxmlformats.org/officeDocument/2006/relationships/image" Target="../media/image20.jpg"/><Relationship Id="rId4" Type="http://schemas.openxmlformats.org/officeDocument/2006/relationships/image" Target="../media/image54.png"/><Relationship Id="rId9"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8329F-D58A-568E-E59A-92E711761EF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FC9970B-E232-FAAA-80E7-56E5A6FA281F}"/>
              </a:ext>
            </a:extLst>
          </p:cNvPr>
          <p:cNvPicPr>
            <a:picLocks noChangeAspect="1"/>
          </p:cNvPicPr>
          <p:nvPr/>
        </p:nvPicPr>
        <p:blipFill>
          <a:blip r:embed="rId3">
            <a:extLst>
              <a:ext uri="{28A0092B-C50C-407E-A947-70E740481C1C}">
                <a14:useLocalDpi xmlns:a14="http://schemas.microsoft.com/office/drawing/2010/main" val="0"/>
              </a:ext>
            </a:extLst>
          </a:blip>
          <a:srcRect r="888" b="-1"/>
          <a:stretch>
            <a:fillRect/>
          </a:stretch>
        </p:blipFill>
        <p:spPr>
          <a:xfrm>
            <a:off x="20" y="10"/>
            <a:ext cx="12191980" cy="6857990"/>
          </a:xfrm>
          <a:prstGeom prst="rect">
            <a:avLst/>
          </a:prstGeom>
        </p:spPr>
      </p:pic>
      <p:pic>
        <p:nvPicPr>
          <p:cNvPr id="5" name="Picture 4">
            <a:extLst>
              <a:ext uri="{FF2B5EF4-FFF2-40B4-BE49-F238E27FC236}">
                <a16:creationId xmlns:a16="http://schemas.microsoft.com/office/drawing/2014/main" id="{0B8DEC34-6ECD-127B-E09E-2DC664184F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3061898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91B04-D592-DE91-912E-0A18972886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42F547-126B-DED6-99BD-621E6C189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927F6D3-7C77-7D20-786D-088E381C67E0}"/>
              </a:ext>
            </a:extLst>
          </p:cNvPr>
          <p:cNvSpPr txBox="1"/>
          <p:nvPr/>
        </p:nvSpPr>
        <p:spPr>
          <a:xfrm>
            <a:off x="836813" y="2348299"/>
            <a:ext cx="10756206"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b="1" dirty="0">
                <a:latin typeface="Arial" panose="020B0604020202020204" pitchFamily="34" charset="0"/>
                <a:cs typeface="Arial" panose="020B0604020202020204" pitchFamily="34" charset="0"/>
              </a:rPr>
              <a:t>Peter Frost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6">
                    <a:lumMod val="75000"/>
                  </a:schemeClr>
                </a:solidFill>
                <a:latin typeface="Arial" panose="020B0604020202020204" pitchFamily="34" charset="0"/>
                <a:cs typeface="Arial" panose="020B0604020202020204" pitchFamily="34" charset="0"/>
              </a:rPr>
              <a:t>Environment Strategy Officer, Suffolk County Council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6">
                    <a:lumMod val="75000"/>
                  </a:schemeClr>
                </a:solidFill>
                <a:latin typeface="Arial" panose="020B0604020202020204" pitchFamily="34" charset="0"/>
                <a:cs typeface="Arial" panose="020B0604020202020204" pitchFamily="34" charset="0"/>
              </a:rPr>
              <a:t>Project Lead on the Carbon Charter Network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6">
                    <a:lumMod val="75000"/>
                  </a:schemeClr>
                </a:solidFill>
                <a:latin typeface="Arial" panose="020B0604020202020204" pitchFamily="34" charset="0"/>
                <a:cs typeface="Arial" panose="020B0604020202020204" pitchFamily="34" charset="0"/>
                <a:hlinkClick r:id="rId4"/>
              </a:rPr>
              <a:t>carboncharter.org</a:t>
            </a:r>
            <a:endParaRPr lang="en-US" sz="2800" dirty="0">
              <a:solidFill>
                <a:schemeClr val="accent6">
                  <a:lumMod val="75000"/>
                </a:schemeClr>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B60D6E64-3DE8-D319-7FE1-84DE4D33CA2D}"/>
              </a:ext>
            </a:extLst>
          </p:cNvPr>
          <p:cNvPicPr>
            <a:picLocks noChangeAspect="1"/>
          </p:cNvPicPr>
          <p:nvPr/>
        </p:nvPicPr>
        <p:blipFill>
          <a:blip r:embed="rId5"/>
          <a:stretch>
            <a:fillRect/>
          </a:stretch>
        </p:blipFill>
        <p:spPr>
          <a:xfrm>
            <a:off x="237147" y="415534"/>
            <a:ext cx="3838213" cy="1793492"/>
          </a:xfrm>
          <a:prstGeom prst="rect">
            <a:avLst/>
          </a:prstGeom>
        </p:spPr>
      </p:pic>
      <p:pic>
        <p:nvPicPr>
          <p:cNvPr id="7" name="Picture 6" descr="A green triangle with text&#10;&#10;AI-generated content may be incorrect.">
            <a:extLst>
              <a:ext uri="{FF2B5EF4-FFF2-40B4-BE49-F238E27FC236}">
                <a16:creationId xmlns:a16="http://schemas.microsoft.com/office/drawing/2014/main" id="{312F09E7-CC9C-6EB1-56FF-7D18771BAF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60789" y="699603"/>
            <a:ext cx="1341428" cy="1192381"/>
          </a:xfrm>
          <a:prstGeom prst="rect">
            <a:avLst/>
          </a:prstGeom>
        </p:spPr>
      </p:pic>
      <p:pic>
        <p:nvPicPr>
          <p:cNvPr id="9" name="Picture 8" descr="A blue and white logo&#10;&#10;AI-generated content may be incorrect.">
            <a:extLst>
              <a:ext uri="{FF2B5EF4-FFF2-40B4-BE49-F238E27FC236}">
                <a16:creationId xmlns:a16="http://schemas.microsoft.com/office/drawing/2014/main" id="{8E86A442-EDAF-0A4C-CED9-F34FE17E39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75934" y="831433"/>
            <a:ext cx="2646714" cy="961695"/>
          </a:xfrm>
          <a:prstGeom prst="rect">
            <a:avLst/>
          </a:prstGeom>
        </p:spPr>
      </p:pic>
      <p:pic>
        <p:nvPicPr>
          <p:cNvPr id="11" name="Picture 10">
            <a:extLst>
              <a:ext uri="{FF2B5EF4-FFF2-40B4-BE49-F238E27FC236}">
                <a16:creationId xmlns:a16="http://schemas.microsoft.com/office/drawing/2014/main" id="{C73490D3-74CA-144F-59D8-A5596C05AC9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796365" y="699603"/>
            <a:ext cx="3121998" cy="1648696"/>
          </a:xfrm>
          <a:prstGeom prst="rect">
            <a:avLst/>
          </a:prstGeom>
        </p:spPr>
      </p:pic>
      <p:pic>
        <p:nvPicPr>
          <p:cNvPr id="4" name="Picture 3">
            <a:extLst>
              <a:ext uri="{FF2B5EF4-FFF2-40B4-BE49-F238E27FC236}">
                <a16:creationId xmlns:a16="http://schemas.microsoft.com/office/drawing/2014/main" id="{A367B8DB-7AEB-EA14-DD0C-F40AF0A9EF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869958077"/>
      </p:ext>
    </p:extLst>
  </p:cSld>
  <p:clrMapOvr>
    <a:masterClrMapping/>
  </p:clrMapOvr>
  <mc:AlternateContent xmlns:mc="http://schemas.openxmlformats.org/markup-compatibility/2006" xmlns:p14="http://schemas.microsoft.com/office/powerpoint/2010/main">
    <mc:Choice Requires="p14">
      <p:transition p14:dur="450" advTm="22000">
        <p14:reveal/>
      </p:transition>
    </mc:Choice>
    <mc:Fallback xmlns="">
      <p:transition advTm="2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A6290DD-F943-869A-1692-C27CFF6CD18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562" r="2" b="2"/>
          <a:stretch>
            <a:fillRect/>
          </a:stretch>
        </p:blipFill>
        <p:spPr>
          <a:xfrm>
            <a:off x="763524" y="733986"/>
            <a:ext cx="10664952" cy="5390029"/>
          </a:xfrm>
          <a:prstGeom prst="rect">
            <a:avLst/>
          </a:prstGeom>
          <a:effectLst>
            <a:outerShdw blurRad="292100" dist="165100" dir="6000000" sx="97000" sy="97000" algn="t" rotWithShape="0">
              <a:prstClr val="black">
                <a:alpha val="35000"/>
              </a:prstClr>
            </a:outerShdw>
          </a:effectLst>
        </p:spPr>
      </p:pic>
      <p:pic>
        <p:nvPicPr>
          <p:cNvPr id="3" name="Picture 2">
            <a:extLst>
              <a:ext uri="{FF2B5EF4-FFF2-40B4-BE49-F238E27FC236}">
                <a16:creationId xmlns:a16="http://schemas.microsoft.com/office/drawing/2014/main" id="{C848355C-BFDF-B449-481D-0771782651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2167512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19469-B1A5-E1EF-0D3F-CBDDF31D58F3}"/>
              </a:ext>
            </a:extLst>
          </p:cNvPr>
          <p:cNvSpPr>
            <a:spLocks noGrp="1"/>
          </p:cNvSpPr>
          <p:nvPr>
            <p:ph type="title"/>
          </p:nvPr>
        </p:nvSpPr>
        <p:spPr>
          <a:xfrm>
            <a:off x="457201" y="548640"/>
            <a:ext cx="11456668" cy="1325563"/>
          </a:xfrm>
        </p:spPr>
        <p:txBody>
          <a:bodyPr>
            <a:normAutofit fontScale="90000"/>
          </a:bodyPr>
          <a:lstStyle/>
          <a:p>
            <a:r>
              <a:rPr lang="en-GB" dirty="0"/>
              <a:t>Welcome to yet another exclusive first from the Charter - Vehicle to Load  (</a:t>
            </a:r>
            <a:r>
              <a:rPr lang="en-GB" sz="3100" dirty="0"/>
              <a:t>2 miles of range per hour of supply)</a:t>
            </a:r>
          </a:p>
        </p:txBody>
      </p:sp>
      <p:pic>
        <p:nvPicPr>
          <p:cNvPr id="6" name="Content Placeholder 5">
            <a:extLst>
              <a:ext uri="{FF2B5EF4-FFF2-40B4-BE49-F238E27FC236}">
                <a16:creationId xmlns:a16="http://schemas.microsoft.com/office/drawing/2014/main" id="{1A98F53A-792E-B948-92A9-4512971C91A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096293"/>
            <a:ext cx="12109672" cy="4541127"/>
          </a:xfrm>
          <a:prstGeom prst="rect">
            <a:avLst/>
          </a:prstGeom>
        </p:spPr>
      </p:pic>
      <p:pic>
        <p:nvPicPr>
          <p:cNvPr id="5" name="Picture 4">
            <a:extLst>
              <a:ext uri="{FF2B5EF4-FFF2-40B4-BE49-F238E27FC236}">
                <a16:creationId xmlns:a16="http://schemas.microsoft.com/office/drawing/2014/main" id="{F4F85262-404B-66CE-3CED-2FA6D71432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3572480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0A9FB8-D4AE-2E31-3FAE-E5CC60860179}"/>
              </a:ext>
            </a:extLst>
          </p:cNvPr>
          <p:cNvSpPr>
            <a:spLocks noGrp="1"/>
          </p:cNvSpPr>
          <p:nvPr>
            <p:ph type="title"/>
          </p:nvPr>
        </p:nvSpPr>
        <p:spPr>
          <a:xfrm>
            <a:off x="-38300" y="548640"/>
            <a:ext cx="5670657" cy="2637932"/>
          </a:xfrm>
        </p:spPr>
        <p:txBody>
          <a:bodyPr vert="horz" lIns="91440" tIns="45720" rIns="91440" bIns="45720" rtlCol="0" anchor="t">
            <a:normAutofit fontScale="90000"/>
          </a:bodyPr>
          <a:lstStyle/>
          <a:p>
            <a:r>
              <a:rPr lang="en-US" sz="4000" kern="1200" dirty="0">
                <a:solidFill>
                  <a:schemeClr val="bg1"/>
                </a:solidFill>
                <a:latin typeface="+mj-lt"/>
                <a:ea typeface="+mj-ea"/>
                <a:cs typeface="+mj-cs"/>
              </a:rPr>
              <a:t>Just one aspect of the work Suffolk County Council</a:t>
            </a: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Is committed to delivering for a better future for everyone</a:t>
            </a:r>
          </a:p>
        </p:txBody>
      </p:sp>
      <p:pic>
        <p:nvPicPr>
          <p:cNvPr id="11" name="Content Placeholder 10">
            <a:extLst>
              <a:ext uri="{FF2B5EF4-FFF2-40B4-BE49-F238E27FC236}">
                <a16:creationId xmlns:a16="http://schemas.microsoft.com/office/drawing/2014/main" id="{17917289-F1B3-20F0-6E9C-B0A3771C9F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508" y="3459161"/>
            <a:ext cx="5560849" cy="2629761"/>
          </a:xfrm>
          <a:prstGeom prst="rect">
            <a:avLst/>
          </a:prstGeom>
        </p:spPr>
      </p:pic>
      <p:pic>
        <p:nvPicPr>
          <p:cNvPr id="5" name="Content Placeholder 4">
            <a:extLst>
              <a:ext uri="{FF2B5EF4-FFF2-40B4-BE49-F238E27FC236}">
                <a16:creationId xmlns:a16="http://schemas.microsoft.com/office/drawing/2014/main" id="{AB2BEC6C-0CC4-6617-2DC9-3FD29A442DF1}"/>
              </a:ext>
            </a:extLst>
          </p:cNvPr>
          <p:cNvPicPr>
            <a:picLocks noChangeAspect="1"/>
          </p:cNvPicPr>
          <p:nvPr/>
        </p:nvPicPr>
        <p:blipFill>
          <a:blip r:embed="rId4">
            <a:extLst>
              <a:ext uri="{28A0092B-C50C-407E-A947-70E740481C1C}">
                <a14:useLocalDpi xmlns:a14="http://schemas.microsoft.com/office/drawing/2010/main" val="0"/>
              </a:ext>
            </a:extLst>
          </a:blip>
          <a:srcRect l="4746" r="13469" b="2"/>
          <a:stretch>
            <a:fillRect/>
          </a:stretch>
        </p:blipFill>
        <p:spPr>
          <a:xfrm>
            <a:off x="5814060" y="2"/>
            <a:ext cx="6377940" cy="3333749"/>
          </a:xfrm>
          <a:custGeom>
            <a:avLst/>
            <a:gdLst/>
            <a:ahLst/>
            <a:cxnLst/>
            <a:rect l="l" t="t" r="r" b="b"/>
            <a:pathLst>
              <a:path w="6377940" h="3333749">
                <a:moveTo>
                  <a:pt x="0" y="0"/>
                </a:moveTo>
                <a:lnTo>
                  <a:pt x="6377940" y="0"/>
                </a:lnTo>
                <a:lnTo>
                  <a:pt x="6377940" y="3333749"/>
                </a:lnTo>
                <a:lnTo>
                  <a:pt x="174585" y="3333749"/>
                </a:lnTo>
                <a:lnTo>
                  <a:pt x="0" y="2202180"/>
                </a:lnTo>
                <a:close/>
              </a:path>
            </a:pathLst>
          </a:custGeom>
        </p:spPr>
      </p:pic>
      <p:pic>
        <p:nvPicPr>
          <p:cNvPr id="7" name="Picture 6">
            <a:extLst>
              <a:ext uri="{FF2B5EF4-FFF2-40B4-BE49-F238E27FC236}">
                <a16:creationId xmlns:a16="http://schemas.microsoft.com/office/drawing/2014/main" id="{C1679D9B-EB73-1917-755E-EA69A9A92B2F}"/>
              </a:ext>
            </a:extLst>
          </p:cNvPr>
          <p:cNvPicPr>
            <a:picLocks noChangeAspect="1"/>
          </p:cNvPicPr>
          <p:nvPr/>
        </p:nvPicPr>
        <p:blipFill>
          <a:blip r:embed="rId5">
            <a:extLst>
              <a:ext uri="{28A0092B-C50C-407E-A947-70E740481C1C}">
                <a14:useLocalDpi xmlns:a14="http://schemas.microsoft.com/office/drawing/2010/main" val="0"/>
              </a:ext>
            </a:extLst>
          </a:blip>
          <a:srcRect l="9300" r="15132" b="2"/>
          <a:stretch>
            <a:fillRect/>
          </a:stretch>
        </p:blipFill>
        <p:spPr>
          <a:xfrm>
            <a:off x="5814060" y="3524252"/>
            <a:ext cx="6377940" cy="3333748"/>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grpSp>
        <p:nvGrpSpPr>
          <p:cNvPr id="25" name="Group 24">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26" name="Freeform: Shape 25">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6">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Picture 8">
            <a:extLst>
              <a:ext uri="{FF2B5EF4-FFF2-40B4-BE49-F238E27FC236}">
                <a16:creationId xmlns:a16="http://schemas.microsoft.com/office/drawing/2014/main" id="{0272906C-F694-ABD4-A34F-1DEFF92F9F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389364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3039658C-E56A-264A-91F3-DBEA987C63F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297" r="2571"/>
          <a:stretch>
            <a:fillRect/>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DF174B55-CDB4-497E-0710-C33F3C7AA53C}"/>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en-US" sz="3600">
                <a:solidFill>
                  <a:schemeClr val="tx1">
                    <a:lumMod val="85000"/>
                    <a:lumOff val="15000"/>
                  </a:schemeClr>
                </a:solidFill>
              </a:rPr>
              <a:t>Intro Nick Woolley</a:t>
            </a:r>
          </a:p>
        </p:txBody>
      </p:sp>
      <p:pic>
        <p:nvPicPr>
          <p:cNvPr id="5" name="Picture 4">
            <a:extLst>
              <a:ext uri="{FF2B5EF4-FFF2-40B4-BE49-F238E27FC236}">
                <a16:creationId xmlns:a16="http://schemas.microsoft.com/office/drawing/2014/main" id="{54773761-FFA8-EE71-CF0D-3AF2D58DA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3700308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7F85FF4-2CBE-F8A4-EAA8-1782F3A5D96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10048"/>
          <a:stretch>
            <a:fillRect/>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5C775466-2143-08E5-7580-344BB447F750}"/>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en-US" sz="3600">
                <a:solidFill>
                  <a:schemeClr val="tx1">
                    <a:lumMod val="85000"/>
                    <a:lumOff val="15000"/>
                  </a:schemeClr>
                </a:solidFill>
              </a:rPr>
              <a:t>Intro Stuart McHendry </a:t>
            </a:r>
          </a:p>
        </p:txBody>
      </p:sp>
      <p:pic>
        <p:nvPicPr>
          <p:cNvPr id="7" name="Picture 6">
            <a:extLst>
              <a:ext uri="{FF2B5EF4-FFF2-40B4-BE49-F238E27FC236}">
                <a16:creationId xmlns:a16="http://schemas.microsoft.com/office/drawing/2014/main" id="{70D93034-3F09-6613-D764-90C441AF7B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1173041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6BC8-14AD-7473-B5CA-59CF6AAF7365}"/>
              </a:ext>
            </a:extLst>
          </p:cNvPr>
          <p:cNvSpPr>
            <a:spLocks noGrp="1"/>
          </p:cNvSpPr>
          <p:nvPr>
            <p:ph type="title"/>
          </p:nvPr>
        </p:nvSpPr>
        <p:spPr/>
        <p:txBody>
          <a:bodyPr/>
          <a:lstStyle/>
          <a:p>
            <a:r>
              <a:rPr lang="en-GB"/>
              <a:t>Special appearance by Simon Tilley</a:t>
            </a:r>
            <a:endParaRPr lang="en-GB" dirty="0"/>
          </a:p>
        </p:txBody>
      </p:sp>
      <p:pic>
        <p:nvPicPr>
          <p:cNvPr id="6" name="Content Placeholder 5">
            <a:extLst>
              <a:ext uri="{FF2B5EF4-FFF2-40B4-BE49-F238E27FC236}">
                <a16:creationId xmlns:a16="http://schemas.microsoft.com/office/drawing/2014/main" id="{1EE5365A-DB81-2878-5820-67080E4446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98669" y="2088273"/>
            <a:ext cx="7315200" cy="4114800"/>
          </a:xfrm>
          <a:prstGeom prst="rect">
            <a:avLst/>
          </a:prstGeom>
        </p:spPr>
      </p:pic>
      <p:pic>
        <p:nvPicPr>
          <p:cNvPr id="5" name="Picture 4">
            <a:extLst>
              <a:ext uri="{FF2B5EF4-FFF2-40B4-BE49-F238E27FC236}">
                <a16:creationId xmlns:a16="http://schemas.microsoft.com/office/drawing/2014/main" id="{993523F6-1832-A7AB-2B7D-6CC15BCC7B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pic>
        <p:nvPicPr>
          <p:cNvPr id="8" name="Picture 7">
            <a:extLst>
              <a:ext uri="{FF2B5EF4-FFF2-40B4-BE49-F238E27FC236}">
                <a16:creationId xmlns:a16="http://schemas.microsoft.com/office/drawing/2014/main" id="{FCEE339D-68A6-0327-2472-9C511E7645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131" y="3001700"/>
            <a:ext cx="4149109" cy="1868683"/>
          </a:xfrm>
          <a:prstGeom prst="rect">
            <a:avLst/>
          </a:prstGeom>
        </p:spPr>
      </p:pic>
    </p:spTree>
    <p:extLst>
      <p:ext uri="{BB962C8B-B14F-4D97-AF65-F5344CB8AC3E}">
        <p14:creationId xmlns:p14="http://schemas.microsoft.com/office/powerpoint/2010/main" val="1660352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D09A79-602F-A393-0DAA-68161061A9D7}"/>
              </a:ext>
            </a:extLst>
          </p:cNvPr>
          <p:cNvSpPr txBox="1"/>
          <p:nvPr/>
        </p:nvSpPr>
        <p:spPr>
          <a:xfrm>
            <a:off x="971368" y="814814"/>
            <a:ext cx="6125964" cy="1906863"/>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600"/>
              </a:spcAft>
              <a:buClrTx/>
              <a:buSzTx/>
              <a:tabLst/>
              <a:defRPr/>
            </a:pPr>
            <a:r>
              <a:rPr kumimoji="0" lang="en-US" sz="4400" b="1" i="0" u="none" strike="noStrike" kern="1200" cap="none" spc="0" normalizeH="0" baseline="0" noProof="0" dirty="0">
                <a:ln>
                  <a:noFill/>
                </a:ln>
                <a:solidFill>
                  <a:schemeClr val="tx1"/>
                </a:solidFill>
                <a:effectLst/>
                <a:uLnTx/>
                <a:uFillTx/>
                <a:latin typeface="+mj-lt"/>
                <a:ea typeface="+mj-ea"/>
                <a:cs typeface="+mj-cs"/>
              </a:rPr>
              <a:t>The Carbon Charter Award </a:t>
            </a:r>
          </a:p>
        </p:txBody>
      </p:sp>
      <p:pic>
        <p:nvPicPr>
          <p:cNvPr id="5" name="Picture 4">
            <a:extLst>
              <a:ext uri="{FF2B5EF4-FFF2-40B4-BE49-F238E27FC236}">
                <a16:creationId xmlns:a16="http://schemas.microsoft.com/office/drawing/2014/main" id="{0CF6E3DB-C036-B54B-8774-638C53F30BE2}"/>
              </a:ext>
            </a:extLst>
          </p:cNvPr>
          <p:cNvPicPr>
            <a:picLocks noChangeAspect="1"/>
          </p:cNvPicPr>
          <p:nvPr/>
        </p:nvPicPr>
        <p:blipFill>
          <a:blip r:embed="rId3">
            <a:extLst>
              <a:ext uri="{28A0092B-C50C-407E-A947-70E740481C1C}">
                <a14:useLocalDpi xmlns:a14="http://schemas.microsoft.com/office/drawing/2010/main" val="0"/>
              </a:ext>
            </a:extLst>
          </a:blip>
          <a:srcRect l="7879" r="19276" b="1"/>
          <a:stretch>
            <a:fillRect/>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pic>
        <p:nvPicPr>
          <p:cNvPr id="21" name="Picture 20">
            <a:extLst>
              <a:ext uri="{FF2B5EF4-FFF2-40B4-BE49-F238E27FC236}">
                <a16:creationId xmlns:a16="http://schemas.microsoft.com/office/drawing/2014/main" id="{45DDB2BE-9475-11FC-B6EF-2C62AA0FCFB0}"/>
              </a:ext>
            </a:extLst>
          </p:cNvPr>
          <p:cNvPicPr>
            <a:picLocks noChangeAspect="1"/>
          </p:cNvPicPr>
          <p:nvPr/>
        </p:nvPicPr>
        <p:blipFill>
          <a:blip r:embed="rId4"/>
          <a:srcRect l="4921" t="5081" r="6156" b="16299"/>
          <a:stretch>
            <a:fillRect/>
          </a:stretch>
        </p:blipFill>
        <p:spPr>
          <a:xfrm>
            <a:off x="7621024" y="3810675"/>
            <a:ext cx="1844948" cy="1761535"/>
          </a:xfrm>
          <a:prstGeom prst="rect">
            <a:avLst/>
          </a:prstGeom>
        </p:spPr>
      </p:pic>
      <p:pic>
        <p:nvPicPr>
          <p:cNvPr id="25" name="Picture 24">
            <a:extLst>
              <a:ext uri="{FF2B5EF4-FFF2-40B4-BE49-F238E27FC236}">
                <a16:creationId xmlns:a16="http://schemas.microsoft.com/office/drawing/2014/main" id="{2E3FBC09-2734-B56E-4D49-6230765F283A}"/>
              </a:ext>
            </a:extLst>
          </p:cNvPr>
          <p:cNvPicPr>
            <a:picLocks noChangeAspect="1"/>
          </p:cNvPicPr>
          <p:nvPr/>
        </p:nvPicPr>
        <p:blipFill>
          <a:blip r:embed="rId5"/>
          <a:stretch>
            <a:fillRect/>
          </a:stretch>
        </p:blipFill>
        <p:spPr>
          <a:xfrm>
            <a:off x="971368" y="3120061"/>
            <a:ext cx="4036829" cy="1694976"/>
          </a:xfrm>
          <a:prstGeom prst="rect">
            <a:avLst/>
          </a:prstGeom>
        </p:spPr>
      </p:pic>
      <p:pic>
        <p:nvPicPr>
          <p:cNvPr id="3" name="Picture 2">
            <a:extLst>
              <a:ext uri="{FF2B5EF4-FFF2-40B4-BE49-F238E27FC236}">
                <a16:creationId xmlns:a16="http://schemas.microsoft.com/office/drawing/2014/main" id="{FA2B28AE-65AB-C6EA-414C-75A70C0FE39C}"/>
              </a:ext>
            </a:extLst>
          </p:cNvPr>
          <p:cNvPicPr>
            <a:picLocks noChangeAspect="1"/>
          </p:cNvPicPr>
          <p:nvPr/>
        </p:nvPicPr>
        <p:blipFill rotWithShape="1">
          <a:blip r:embed="rId6">
            <a:extLst>
              <a:ext uri="{28A0092B-C50C-407E-A947-70E740481C1C}">
                <a14:useLocalDpi xmlns:a14="http://schemas.microsoft.com/office/drawing/2010/main" val="0"/>
              </a:ext>
            </a:extLst>
          </a:blip>
          <a:srcRect l="10476" t="2625" r="10650" b="12869"/>
          <a:stretch/>
        </p:blipFill>
        <p:spPr>
          <a:xfrm>
            <a:off x="9795536" y="3775908"/>
            <a:ext cx="1939768" cy="1731936"/>
          </a:xfrm>
          <a:prstGeom prst="rect">
            <a:avLst/>
          </a:prstGeom>
        </p:spPr>
      </p:pic>
      <p:sp>
        <p:nvSpPr>
          <p:cNvPr id="8" name="TextBox 7">
            <a:extLst>
              <a:ext uri="{FF2B5EF4-FFF2-40B4-BE49-F238E27FC236}">
                <a16:creationId xmlns:a16="http://schemas.microsoft.com/office/drawing/2014/main" id="{964A1652-56F4-9238-9B54-4ED2FE6BC047}"/>
              </a:ext>
            </a:extLst>
          </p:cNvPr>
          <p:cNvSpPr txBox="1"/>
          <p:nvPr/>
        </p:nvSpPr>
        <p:spPr>
          <a:xfrm>
            <a:off x="9347740" y="5644225"/>
            <a:ext cx="285316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black">
                    <a:lumMod val="95000"/>
                    <a:lumOff val="5000"/>
                  </a:prstClr>
                </a:solidFill>
                <a:latin typeface="Calibri" panose="020F0502020204030204" pitchFamily="34" charset="0"/>
                <a:cs typeface="Calibri" panose="020F0502020204030204" pitchFamily="34" charset="0"/>
              </a:rPr>
              <a:t>Richard Jenner</a:t>
            </a:r>
            <a:br>
              <a:rPr lang="en-US" sz="2000" dirty="0">
                <a:solidFill>
                  <a:prstClr val="black">
                    <a:lumMod val="95000"/>
                    <a:lumOff val="5000"/>
                  </a:prstClr>
                </a:solidFill>
                <a:latin typeface="Calibri" panose="020F0502020204030204" pitchFamily="34" charset="0"/>
                <a:cs typeface="Calibri" panose="020F0502020204030204" pitchFamily="34" charset="0"/>
              </a:rPr>
            </a:br>
            <a:r>
              <a:rPr lang="en-US" sz="2000" dirty="0">
                <a:solidFill>
                  <a:prstClr val="black">
                    <a:lumMod val="95000"/>
                    <a:lumOff val="5000"/>
                  </a:prstClr>
                </a:solidFill>
                <a:latin typeface="Calibri" panose="020F0502020204030204" pitchFamily="34" charset="0"/>
                <a:cs typeface="Calibri" panose="020F0502020204030204" pitchFamily="34" charset="0"/>
              </a:rPr>
              <a:t>Sustainability Consultant,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prstClr val="black">
                    <a:lumMod val="95000"/>
                    <a:lumOff val="5000"/>
                  </a:prstClr>
                </a:solidFill>
                <a:latin typeface="Calibri" panose="020F0502020204030204" pitchFamily="34" charset="0"/>
                <a:cs typeface="Calibri" panose="020F0502020204030204" pitchFamily="34" charset="0"/>
              </a:rPr>
              <a:t>Groundwork East</a:t>
            </a:r>
            <a:endParaRPr kumimoji="0" lang="en-GB"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55403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F6E3DB-C036-B54B-8774-638C53F30B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784CFA72-8BE4-4C74-8595-07392B733E47}"/>
              </a:ext>
            </a:extLst>
          </p:cNvPr>
          <p:cNvSpPr/>
          <p:nvPr/>
        </p:nvSpPr>
        <p:spPr>
          <a:xfrm>
            <a:off x="8137712" y="4522361"/>
            <a:ext cx="2949269" cy="430887"/>
          </a:xfrm>
          <a:prstGeom prst="rect">
            <a:avLst/>
          </a:prstGeom>
        </p:spPr>
        <p:txBody>
          <a:bodyPr wrap="none">
            <a:spAutoFit/>
          </a:bodyPr>
          <a:lstStyle/>
          <a:p>
            <a:r>
              <a:rPr lang="en-GB" sz="2200" dirty="0">
                <a:solidFill>
                  <a:prstClr val="black"/>
                </a:solidFill>
                <a:hlinkClick r:id="rId5">
                  <a:extLst>
                    <a:ext uri="{A12FA001-AC4F-418D-AE19-62706E023703}">
                      <ahyp:hlinkClr xmlns:ahyp="http://schemas.microsoft.com/office/drawing/2018/hyperlinkcolor" val="tx"/>
                    </a:ext>
                  </a:extLst>
                </a:hlinkClick>
              </a:rPr>
              <a:t>www.carboncharter.org</a:t>
            </a:r>
            <a:r>
              <a:rPr lang="en-GB" sz="2200" dirty="0">
                <a:solidFill>
                  <a:prstClr val="black"/>
                </a:solidFill>
              </a:rPr>
              <a:t> </a:t>
            </a:r>
            <a:endParaRPr lang="en-GB" sz="2200" dirty="0"/>
          </a:p>
        </p:txBody>
      </p:sp>
      <p:pic>
        <p:nvPicPr>
          <p:cNvPr id="8" name="Picture 7">
            <a:extLst>
              <a:ext uri="{FF2B5EF4-FFF2-40B4-BE49-F238E27FC236}">
                <a16:creationId xmlns:a16="http://schemas.microsoft.com/office/drawing/2014/main" id="{AA31F90E-19E5-1A88-0CF7-3D12150072D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8299" y="3731862"/>
            <a:ext cx="3026267" cy="1221386"/>
          </a:xfrm>
          <a:prstGeom prst="rect">
            <a:avLst/>
          </a:prstGeom>
          <a:noFill/>
          <a:ln>
            <a:noFill/>
          </a:ln>
        </p:spPr>
      </p:pic>
      <p:pic>
        <p:nvPicPr>
          <p:cNvPr id="9" name="Picture 8">
            <a:extLst>
              <a:ext uri="{FF2B5EF4-FFF2-40B4-BE49-F238E27FC236}">
                <a16:creationId xmlns:a16="http://schemas.microsoft.com/office/drawing/2014/main" id="{35DBBD42-E163-9A4A-7733-59AFFC38EA3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8298" y="2197725"/>
            <a:ext cx="3026267" cy="1231275"/>
          </a:xfrm>
          <a:prstGeom prst="rect">
            <a:avLst/>
          </a:prstGeom>
          <a:noFill/>
          <a:ln>
            <a:noFill/>
          </a:ln>
        </p:spPr>
      </p:pic>
      <p:pic>
        <p:nvPicPr>
          <p:cNvPr id="10" name="Picture 9">
            <a:extLst>
              <a:ext uri="{FF2B5EF4-FFF2-40B4-BE49-F238E27FC236}">
                <a16:creationId xmlns:a16="http://schemas.microsoft.com/office/drawing/2014/main" id="{48D2AFB0-7876-8F8A-CE88-70504B94EA1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8297" y="673477"/>
            <a:ext cx="3026267" cy="1221386"/>
          </a:xfrm>
          <a:prstGeom prst="rect">
            <a:avLst/>
          </a:prstGeom>
          <a:noFill/>
          <a:ln>
            <a:noFill/>
          </a:ln>
        </p:spPr>
      </p:pic>
      <p:pic>
        <p:nvPicPr>
          <p:cNvPr id="14" name="Picture 13">
            <a:extLst>
              <a:ext uri="{FF2B5EF4-FFF2-40B4-BE49-F238E27FC236}">
                <a16:creationId xmlns:a16="http://schemas.microsoft.com/office/drawing/2014/main" id="{A8778493-8000-2CEC-2269-283D54DBC207}"/>
              </a:ext>
            </a:extLst>
          </p:cNvPr>
          <p:cNvPicPr>
            <a:picLocks noChangeAspect="1"/>
          </p:cNvPicPr>
          <p:nvPr/>
        </p:nvPicPr>
        <p:blipFill>
          <a:blip r:embed="rId9"/>
          <a:srcRect l="4921" t="5081" r="6156" b="16299"/>
          <a:stretch>
            <a:fillRect/>
          </a:stretch>
        </p:blipFill>
        <p:spPr>
          <a:xfrm>
            <a:off x="350540" y="5174986"/>
            <a:ext cx="1578726" cy="1507349"/>
          </a:xfrm>
          <a:prstGeom prst="rect">
            <a:avLst/>
          </a:prstGeom>
        </p:spPr>
      </p:pic>
      <p:graphicFrame>
        <p:nvGraphicFramePr>
          <p:cNvPr id="17" name="TextBox 3">
            <a:extLst>
              <a:ext uri="{FF2B5EF4-FFF2-40B4-BE49-F238E27FC236}">
                <a16:creationId xmlns:a16="http://schemas.microsoft.com/office/drawing/2014/main" id="{E3F53B77-F6A8-E426-645F-207024957677}"/>
              </a:ext>
            </a:extLst>
          </p:cNvPr>
          <p:cNvGraphicFramePr/>
          <p:nvPr/>
        </p:nvGraphicFramePr>
        <p:xfrm>
          <a:off x="3982871" y="428933"/>
          <a:ext cx="7469898" cy="45243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964523244"/>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59884DC-CAA7-B7DC-A613-7A0DDE709995}"/>
              </a:ext>
            </a:extLst>
          </p:cNvPr>
          <p:cNvPicPr>
            <a:picLocks noChangeAspect="1"/>
          </p:cNvPicPr>
          <p:nvPr/>
        </p:nvPicPr>
        <p:blipFill>
          <a:blip r:embed="rId3"/>
          <a:srcRect l="14018" r="-2" b="-2"/>
          <a:stretch>
            <a:fillRect/>
          </a:stretch>
        </p:blipFill>
        <p:spPr>
          <a:xfrm>
            <a:off x="-2" y="10"/>
            <a:ext cx="7995504" cy="6857990"/>
          </a:xfrm>
          <a:prstGeom prst="rect">
            <a:avLst/>
          </a:prstGeom>
        </p:spPr>
      </p:pic>
      <p:pic>
        <p:nvPicPr>
          <p:cNvPr id="7" name="Picture 6">
            <a:extLst>
              <a:ext uri="{FF2B5EF4-FFF2-40B4-BE49-F238E27FC236}">
                <a16:creationId xmlns:a16="http://schemas.microsoft.com/office/drawing/2014/main" id="{160FF68E-7B7E-A21A-C1A5-FEAA26E47BA7}"/>
              </a:ext>
            </a:extLst>
          </p:cNvPr>
          <p:cNvPicPr>
            <a:picLocks noChangeAspect="1"/>
          </p:cNvPicPr>
          <p:nvPr/>
        </p:nvPicPr>
        <p:blipFill>
          <a:blip r:embed="rId4"/>
          <a:stretch>
            <a:fillRect/>
          </a:stretch>
        </p:blipFill>
        <p:spPr>
          <a:xfrm>
            <a:off x="8137372" y="2053160"/>
            <a:ext cx="3565897" cy="1499297"/>
          </a:xfrm>
          <a:prstGeom prst="rect">
            <a:avLst/>
          </a:prstGeom>
        </p:spPr>
      </p:pic>
      <p:pic>
        <p:nvPicPr>
          <p:cNvPr id="9" name="Picture 8">
            <a:extLst>
              <a:ext uri="{FF2B5EF4-FFF2-40B4-BE49-F238E27FC236}">
                <a16:creationId xmlns:a16="http://schemas.microsoft.com/office/drawing/2014/main" id="{43C8014F-5B0B-253E-0580-9005C53CD82E}"/>
              </a:ext>
            </a:extLst>
          </p:cNvPr>
          <p:cNvPicPr>
            <a:picLocks noChangeAspect="1"/>
          </p:cNvPicPr>
          <p:nvPr/>
        </p:nvPicPr>
        <p:blipFill>
          <a:blip r:embed="rId5"/>
          <a:stretch>
            <a:fillRect/>
          </a:stretch>
        </p:blipFill>
        <p:spPr>
          <a:xfrm>
            <a:off x="7995503" y="4493765"/>
            <a:ext cx="4196498" cy="2364225"/>
          </a:xfrm>
          <a:prstGeom prst="rect">
            <a:avLst/>
          </a:prstGeom>
          <a:ln>
            <a:noFill/>
          </a:ln>
          <a:effectLst>
            <a:softEdge rad="112500"/>
          </a:effectLst>
        </p:spPr>
      </p:pic>
      <p:pic>
        <p:nvPicPr>
          <p:cNvPr id="4" name="Picture 3">
            <a:extLst>
              <a:ext uri="{FF2B5EF4-FFF2-40B4-BE49-F238E27FC236}">
                <a16:creationId xmlns:a16="http://schemas.microsoft.com/office/drawing/2014/main" id="{4E439189-4538-8C84-ACC4-E210FDF07CF0}"/>
              </a:ext>
            </a:extLst>
          </p:cNvPr>
          <p:cNvPicPr>
            <a:picLocks noChangeAspect="1"/>
          </p:cNvPicPr>
          <p:nvPr/>
        </p:nvPicPr>
        <p:blipFill>
          <a:blip r:embed="rId6"/>
          <a:stretch>
            <a:fillRect/>
          </a:stretch>
        </p:blipFill>
        <p:spPr>
          <a:xfrm>
            <a:off x="8405047" y="4493755"/>
            <a:ext cx="1515273" cy="1446047"/>
          </a:xfrm>
          <a:prstGeom prst="rect">
            <a:avLst/>
          </a:prstGeom>
        </p:spPr>
      </p:pic>
    </p:spTree>
    <p:extLst>
      <p:ext uri="{BB962C8B-B14F-4D97-AF65-F5344CB8AC3E}">
        <p14:creationId xmlns:p14="http://schemas.microsoft.com/office/powerpoint/2010/main" val="1061626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Norfolk and Suffolk NHS Foundation Trust - NSPA">
            <a:extLst>
              <a:ext uri="{FF2B5EF4-FFF2-40B4-BE49-F238E27FC236}">
                <a16:creationId xmlns:a16="http://schemas.microsoft.com/office/drawing/2014/main" id="{51F80304-C295-5AB5-DEE6-8375ABCC31C2}"/>
              </a:ext>
            </a:extLst>
          </p:cNvPr>
          <p:cNvPicPr>
            <a:picLocks noChangeAspect="1"/>
          </p:cNvPicPr>
          <p:nvPr/>
        </p:nvPicPr>
        <p:blipFill>
          <a:blip r:embed="rId3"/>
          <a:srcRect l="11340" t="30270" r="16485" b="28484"/>
          <a:stretch>
            <a:fillRect/>
          </a:stretch>
        </p:blipFill>
        <p:spPr>
          <a:xfrm>
            <a:off x="6221722" y="1543755"/>
            <a:ext cx="2715723" cy="1088933"/>
          </a:xfrm>
          <a:prstGeom prst="rect">
            <a:avLst/>
          </a:prstGeom>
        </p:spPr>
      </p:pic>
      <p:pic>
        <p:nvPicPr>
          <p:cNvPr id="37" name="Picture 36" descr="Offshore Marine Contractors | Home | OMC">
            <a:extLst>
              <a:ext uri="{FF2B5EF4-FFF2-40B4-BE49-F238E27FC236}">
                <a16:creationId xmlns:a16="http://schemas.microsoft.com/office/drawing/2014/main" id="{B5F862D1-6F0F-05D2-50C8-FC6BECBAC020}"/>
              </a:ext>
            </a:extLst>
          </p:cNvPr>
          <p:cNvPicPr>
            <a:picLocks noChangeAspect="1"/>
          </p:cNvPicPr>
          <p:nvPr/>
        </p:nvPicPr>
        <p:blipFill>
          <a:blip r:embed="rId4"/>
          <a:stretch>
            <a:fillRect/>
          </a:stretch>
        </p:blipFill>
        <p:spPr>
          <a:xfrm>
            <a:off x="5712140" y="4987046"/>
            <a:ext cx="1731713" cy="380977"/>
          </a:xfrm>
          <a:prstGeom prst="rect">
            <a:avLst/>
          </a:prstGeom>
        </p:spPr>
      </p:pic>
      <p:pic>
        <p:nvPicPr>
          <p:cNvPr id="9" name="Picture 8">
            <a:extLst>
              <a:ext uri="{FF2B5EF4-FFF2-40B4-BE49-F238E27FC236}">
                <a16:creationId xmlns:a16="http://schemas.microsoft.com/office/drawing/2014/main" id="{EB5DDD79-C083-4F00-97F9-0493C15114DF}"/>
              </a:ext>
            </a:extLst>
          </p:cNvPr>
          <p:cNvPicPr>
            <a:picLocks noChangeAspect="1"/>
          </p:cNvPicPr>
          <p:nvPr/>
        </p:nvPicPr>
        <p:blipFill>
          <a:blip r:embed="rId5"/>
          <a:stretch>
            <a:fillRect/>
          </a:stretch>
        </p:blipFill>
        <p:spPr>
          <a:xfrm>
            <a:off x="5851451" y="148466"/>
            <a:ext cx="1714430" cy="1613582"/>
          </a:xfrm>
          <a:prstGeom prst="rect">
            <a:avLst/>
          </a:prstGeom>
        </p:spPr>
      </p:pic>
      <p:pic>
        <p:nvPicPr>
          <p:cNvPr id="18" name="Picture 17">
            <a:extLst>
              <a:ext uri="{FF2B5EF4-FFF2-40B4-BE49-F238E27FC236}">
                <a16:creationId xmlns:a16="http://schemas.microsoft.com/office/drawing/2014/main" id="{3DEA11F8-C83D-4DE3-B0E4-5994B232764A}"/>
              </a:ext>
            </a:extLst>
          </p:cNvPr>
          <p:cNvPicPr>
            <a:picLocks noChangeAspect="1"/>
          </p:cNvPicPr>
          <p:nvPr/>
        </p:nvPicPr>
        <p:blipFill>
          <a:blip r:embed="rId6"/>
          <a:stretch>
            <a:fillRect/>
          </a:stretch>
        </p:blipFill>
        <p:spPr>
          <a:xfrm>
            <a:off x="151054" y="148466"/>
            <a:ext cx="1601578" cy="1782037"/>
          </a:xfrm>
          <a:prstGeom prst="rect">
            <a:avLst/>
          </a:prstGeom>
        </p:spPr>
      </p:pic>
      <p:pic>
        <p:nvPicPr>
          <p:cNvPr id="20" name="Picture 19">
            <a:extLst>
              <a:ext uri="{FF2B5EF4-FFF2-40B4-BE49-F238E27FC236}">
                <a16:creationId xmlns:a16="http://schemas.microsoft.com/office/drawing/2014/main" id="{A3640BFD-432B-48B7-8A13-A67E42EC5A0E}"/>
              </a:ext>
            </a:extLst>
          </p:cNvPr>
          <p:cNvPicPr>
            <a:picLocks noChangeAspect="1"/>
          </p:cNvPicPr>
          <p:nvPr/>
        </p:nvPicPr>
        <p:blipFill>
          <a:blip r:embed="rId7"/>
          <a:stretch>
            <a:fillRect/>
          </a:stretch>
        </p:blipFill>
        <p:spPr>
          <a:xfrm>
            <a:off x="6874818" y="5576917"/>
            <a:ext cx="3209976" cy="1078287"/>
          </a:xfrm>
          <a:prstGeom prst="rect">
            <a:avLst/>
          </a:prstGeom>
        </p:spPr>
      </p:pic>
      <p:pic>
        <p:nvPicPr>
          <p:cNvPr id="22" name="Picture 21">
            <a:extLst>
              <a:ext uri="{FF2B5EF4-FFF2-40B4-BE49-F238E27FC236}">
                <a16:creationId xmlns:a16="http://schemas.microsoft.com/office/drawing/2014/main" id="{71872AD4-B05D-4A8D-B6EE-ED1C4EC4B6E4}"/>
              </a:ext>
            </a:extLst>
          </p:cNvPr>
          <p:cNvPicPr>
            <a:picLocks noChangeAspect="1"/>
          </p:cNvPicPr>
          <p:nvPr/>
        </p:nvPicPr>
        <p:blipFill>
          <a:blip r:embed="rId8"/>
          <a:stretch>
            <a:fillRect/>
          </a:stretch>
        </p:blipFill>
        <p:spPr>
          <a:xfrm>
            <a:off x="3073147" y="4940322"/>
            <a:ext cx="2325194" cy="565273"/>
          </a:xfrm>
          <a:prstGeom prst="rect">
            <a:avLst/>
          </a:prstGeom>
        </p:spPr>
      </p:pic>
      <p:pic>
        <p:nvPicPr>
          <p:cNvPr id="5" name="Picture 4">
            <a:extLst>
              <a:ext uri="{FF2B5EF4-FFF2-40B4-BE49-F238E27FC236}">
                <a16:creationId xmlns:a16="http://schemas.microsoft.com/office/drawing/2014/main" id="{9BEF2106-E53D-4A2F-95FF-8EFD99EC8423}"/>
              </a:ext>
            </a:extLst>
          </p:cNvPr>
          <p:cNvPicPr>
            <a:picLocks noChangeAspect="1"/>
          </p:cNvPicPr>
          <p:nvPr/>
        </p:nvPicPr>
        <p:blipFill rotWithShape="1">
          <a:blip r:embed="rId9"/>
          <a:srcRect t="9628"/>
          <a:stretch/>
        </p:blipFill>
        <p:spPr>
          <a:xfrm>
            <a:off x="1965525" y="5597663"/>
            <a:ext cx="2325194" cy="949999"/>
          </a:xfrm>
          <a:prstGeom prst="rect">
            <a:avLst/>
          </a:prstGeom>
        </p:spPr>
      </p:pic>
      <p:pic>
        <p:nvPicPr>
          <p:cNvPr id="7" name="Picture 6">
            <a:extLst>
              <a:ext uri="{FF2B5EF4-FFF2-40B4-BE49-F238E27FC236}">
                <a16:creationId xmlns:a16="http://schemas.microsoft.com/office/drawing/2014/main" id="{823AD0FD-6594-3CEF-E226-CB6C4F3F53BC}"/>
              </a:ext>
            </a:extLst>
          </p:cNvPr>
          <p:cNvPicPr>
            <a:picLocks noChangeAspect="1"/>
          </p:cNvPicPr>
          <p:nvPr/>
        </p:nvPicPr>
        <p:blipFill>
          <a:blip r:embed="rId10">
            <a:extLst>
              <a:ext uri="{28A0092B-C50C-407E-A947-70E740481C1C}">
                <a14:useLocalDpi xmlns:a14="http://schemas.microsoft.com/office/drawing/2010/main" val="0"/>
              </a:ext>
            </a:extLst>
          </a:blip>
          <a:srcRect l="8055" t="24249" r="9899" b="3901"/>
          <a:stretch>
            <a:fillRect/>
          </a:stretch>
        </p:blipFill>
        <p:spPr>
          <a:xfrm>
            <a:off x="151054" y="3014454"/>
            <a:ext cx="2397350" cy="2099404"/>
          </a:xfrm>
          <a:prstGeom prst="rect">
            <a:avLst/>
          </a:prstGeom>
        </p:spPr>
      </p:pic>
      <p:pic>
        <p:nvPicPr>
          <p:cNvPr id="23" name="Picture 22" descr="Fire Product Search - Marcus Media">
            <a:extLst>
              <a:ext uri="{FF2B5EF4-FFF2-40B4-BE49-F238E27FC236}">
                <a16:creationId xmlns:a16="http://schemas.microsoft.com/office/drawing/2014/main" id="{1BEB1D59-D592-1347-F47D-1784AD699F1B}"/>
              </a:ext>
            </a:extLst>
          </p:cNvPr>
          <p:cNvPicPr>
            <a:picLocks noChangeAspect="1"/>
          </p:cNvPicPr>
          <p:nvPr/>
        </p:nvPicPr>
        <p:blipFill>
          <a:blip r:embed="rId11"/>
          <a:stretch>
            <a:fillRect/>
          </a:stretch>
        </p:blipFill>
        <p:spPr>
          <a:xfrm>
            <a:off x="9873262" y="5440915"/>
            <a:ext cx="2105703" cy="1214289"/>
          </a:xfrm>
          <a:prstGeom prst="rect">
            <a:avLst/>
          </a:prstGeom>
        </p:spPr>
      </p:pic>
      <p:pic>
        <p:nvPicPr>
          <p:cNvPr id="24" name="Picture 23" descr="Financial Planners | Investing Ethically | Norwich">
            <a:extLst>
              <a:ext uri="{FF2B5EF4-FFF2-40B4-BE49-F238E27FC236}">
                <a16:creationId xmlns:a16="http://schemas.microsoft.com/office/drawing/2014/main" id="{0A91E1DD-EB1A-DDFF-9442-65AB888240A8}"/>
              </a:ext>
            </a:extLst>
          </p:cNvPr>
          <p:cNvPicPr>
            <a:picLocks noChangeAspect="1"/>
          </p:cNvPicPr>
          <p:nvPr/>
        </p:nvPicPr>
        <p:blipFill>
          <a:blip r:embed="rId12"/>
          <a:stretch>
            <a:fillRect/>
          </a:stretch>
        </p:blipFill>
        <p:spPr>
          <a:xfrm>
            <a:off x="3797419" y="2424748"/>
            <a:ext cx="2105703" cy="592229"/>
          </a:xfrm>
          <a:prstGeom prst="rect">
            <a:avLst/>
          </a:prstGeom>
        </p:spPr>
      </p:pic>
      <p:pic>
        <p:nvPicPr>
          <p:cNvPr id="25" name="Picture 24" descr="Contact Us | Netmatters">
            <a:extLst>
              <a:ext uri="{FF2B5EF4-FFF2-40B4-BE49-F238E27FC236}">
                <a16:creationId xmlns:a16="http://schemas.microsoft.com/office/drawing/2014/main" id="{6D811A25-80ED-3F22-9DEC-A884FAB44B17}"/>
              </a:ext>
            </a:extLst>
          </p:cNvPr>
          <p:cNvPicPr>
            <a:picLocks noChangeAspect="1"/>
          </p:cNvPicPr>
          <p:nvPr/>
        </p:nvPicPr>
        <p:blipFill>
          <a:blip r:embed="rId13"/>
          <a:srcRect t="40110" b="37449"/>
          <a:stretch>
            <a:fillRect/>
          </a:stretch>
        </p:blipFill>
        <p:spPr>
          <a:xfrm>
            <a:off x="4399579" y="4161648"/>
            <a:ext cx="3361105" cy="754296"/>
          </a:xfrm>
          <a:prstGeom prst="rect">
            <a:avLst/>
          </a:prstGeom>
        </p:spPr>
      </p:pic>
      <p:pic>
        <p:nvPicPr>
          <p:cNvPr id="26" name="Picture 25" descr="Contact or Find Us | Norfolk Bluebell Wood Burial Park">
            <a:extLst>
              <a:ext uri="{FF2B5EF4-FFF2-40B4-BE49-F238E27FC236}">
                <a16:creationId xmlns:a16="http://schemas.microsoft.com/office/drawing/2014/main" id="{DC9E9277-18E3-9116-63C7-0F501C5F305F}"/>
              </a:ext>
            </a:extLst>
          </p:cNvPr>
          <p:cNvPicPr>
            <a:picLocks noChangeAspect="1"/>
          </p:cNvPicPr>
          <p:nvPr/>
        </p:nvPicPr>
        <p:blipFill>
          <a:blip r:embed="rId14"/>
          <a:stretch>
            <a:fillRect/>
          </a:stretch>
        </p:blipFill>
        <p:spPr>
          <a:xfrm>
            <a:off x="9446290" y="1332842"/>
            <a:ext cx="2508486" cy="1474715"/>
          </a:xfrm>
          <a:prstGeom prst="rect">
            <a:avLst/>
          </a:prstGeom>
        </p:spPr>
      </p:pic>
      <p:pic>
        <p:nvPicPr>
          <p:cNvPr id="27" name="Picture 26" descr="Anglia Care Trust | Multi service charity">
            <a:extLst>
              <a:ext uri="{FF2B5EF4-FFF2-40B4-BE49-F238E27FC236}">
                <a16:creationId xmlns:a16="http://schemas.microsoft.com/office/drawing/2014/main" id="{5D2B8F9F-179A-6A7E-2910-BCA145E32FD6}"/>
              </a:ext>
            </a:extLst>
          </p:cNvPr>
          <p:cNvPicPr>
            <a:picLocks noChangeAspect="1"/>
          </p:cNvPicPr>
          <p:nvPr/>
        </p:nvPicPr>
        <p:blipFill>
          <a:blip r:embed="rId15"/>
          <a:stretch>
            <a:fillRect/>
          </a:stretch>
        </p:blipFill>
        <p:spPr>
          <a:xfrm>
            <a:off x="7055434" y="2831923"/>
            <a:ext cx="2105703" cy="1199126"/>
          </a:xfrm>
          <a:prstGeom prst="rect">
            <a:avLst/>
          </a:prstGeom>
        </p:spPr>
      </p:pic>
      <p:pic>
        <p:nvPicPr>
          <p:cNvPr id="28" name="Picture 27" descr="Armultra Limited | LinkedIn">
            <a:extLst>
              <a:ext uri="{FF2B5EF4-FFF2-40B4-BE49-F238E27FC236}">
                <a16:creationId xmlns:a16="http://schemas.microsoft.com/office/drawing/2014/main" id="{8D873ED8-49B4-5010-722D-76685936C46F}"/>
              </a:ext>
            </a:extLst>
          </p:cNvPr>
          <p:cNvPicPr>
            <a:picLocks noChangeAspect="1"/>
          </p:cNvPicPr>
          <p:nvPr/>
        </p:nvPicPr>
        <p:blipFill>
          <a:blip r:embed="rId16"/>
          <a:srcRect t="31792" b="33218"/>
          <a:stretch>
            <a:fillRect/>
          </a:stretch>
        </p:blipFill>
        <p:spPr>
          <a:xfrm>
            <a:off x="4440898" y="3182742"/>
            <a:ext cx="2415614" cy="845235"/>
          </a:xfrm>
          <a:prstGeom prst="rect">
            <a:avLst/>
          </a:prstGeom>
        </p:spPr>
      </p:pic>
      <p:pic>
        <p:nvPicPr>
          <p:cNvPr id="29" name="Picture 28" descr="Bartrums Haulage and Storage - The Bonded Warehousekeepers Association">
            <a:extLst>
              <a:ext uri="{FF2B5EF4-FFF2-40B4-BE49-F238E27FC236}">
                <a16:creationId xmlns:a16="http://schemas.microsoft.com/office/drawing/2014/main" id="{DCCF1E33-315F-2E9E-7F70-B49CE68B763B}"/>
              </a:ext>
            </a:extLst>
          </p:cNvPr>
          <p:cNvPicPr>
            <a:picLocks noChangeAspect="1"/>
          </p:cNvPicPr>
          <p:nvPr/>
        </p:nvPicPr>
        <p:blipFill>
          <a:blip r:embed="rId17"/>
          <a:stretch>
            <a:fillRect/>
          </a:stretch>
        </p:blipFill>
        <p:spPr>
          <a:xfrm>
            <a:off x="534869" y="2059288"/>
            <a:ext cx="2593253" cy="845235"/>
          </a:xfrm>
          <a:prstGeom prst="rect">
            <a:avLst/>
          </a:prstGeom>
        </p:spPr>
      </p:pic>
      <p:pic>
        <p:nvPicPr>
          <p:cNvPr id="31" name="Picture 30" descr="The Forum Trust – Head of Estates – TMS Search">
            <a:extLst>
              <a:ext uri="{FF2B5EF4-FFF2-40B4-BE49-F238E27FC236}">
                <a16:creationId xmlns:a16="http://schemas.microsoft.com/office/drawing/2014/main" id="{10633B2A-144E-6017-1284-25B8D5DF7AA1}"/>
              </a:ext>
            </a:extLst>
          </p:cNvPr>
          <p:cNvPicPr>
            <a:picLocks noChangeAspect="1"/>
          </p:cNvPicPr>
          <p:nvPr/>
        </p:nvPicPr>
        <p:blipFill>
          <a:blip r:embed="rId18"/>
          <a:stretch>
            <a:fillRect/>
          </a:stretch>
        </p:blipFill>
        <p:spPr>
          <a:xfrm>
            <a:off x="3887983" y="1398633"/>
            <a:ext cx="1601579" cy="807196"/>
          </a:xfrm>
          <a:prstGeom prst="rect">
            <a:avLst/>
          </a:prstGeom>
        </p:spPr>
      </p:pic>
      <p:pic>
        <p:nvPicPr>
          <p:cNvPr id="32" name="Picture 31" descr="Building Society Mortgages and Savings - Suffolk Building Society">
            <a:extLst>
              <a:ext uri="{FF2B5EF4-FFF2-40B4-BE49-F238E27FC236}">
                <a16:creationId xmlns:a16="http://schemas.microsoft.com/office/drawing/2014/main" id="{AD5F6E52-AA05-C3FB-CC45-3D659FBF3FA1}"/>
              </a:ext>
            </a:extLst>
          </p:cNvPr>
          <p:cNvPicPr>
            <a:picLocks noChangeAspect="1"/>
          </p:cNvPicPr>
          <p:nvPr/>
        </p:nvPicPr>
        <p:blipFill>
          <a:blip r:embed="rId19"/>
          <a:stretch>
            <a:fillRect/>
          </a:stretch>
        </p:blipFill>
        <p:spPr>
          <a:xfrm>
            <a:off x="7884593" y="4302562"/>
            <a:ext cx="2105703" cy="1002841"/>
          </a:xfrm>
          <a:prstGeom prst="rect">
            <a:avLst/>
          </a:prstGeom>
        </p:spPr>
      </p:pic>
      <p:pic>
        <p:nvPicPr>
          <p:cNvPr id="33" name="Picture 32" descr="Blue Sky Leisure">
            <a:extLst>
              <a:ext uri="{FF2B5EF4-FFF2-40B4-BE49-F238E27FC236}">
                <a16:creationId xmlns:a16="http://schemas.microsoft.com/office/drawing/2014/main" id="{6061FF94-1630-67FC-53AE-A5A12EAE8608}"/>
              </a:ext>
            </a:extLst>
          </p:cNvPr>
          <p:cNvPicPr>
            <a:picLocks noChangeAspect="1"/>
          </p:cNvPicPr>
          <p:nvPr/>
        </p:nvPicPr>
        <p:blipFill>
          <a:blip r:embed="rId20"/>
          <a:stretch>
            <a:fillRect/>
          </a:stretch>
        </p:blipFill>
        <p:spPr>
          <a:xfrm>
            <a:off x="3678681" y="93886"/>
            <a:ext cx="1990129" cy="1228475"/>
          </a:xfrm>
          <a:prstGeom prst="rect">
            <a:avLst/>
          </a:prstGeom>
        </p:spPr>
      </p:pic>
      <p:pic>
        <p:nvPicPr>
          <p:cNvPr id="34" name="Picture 33" descr="Contact Us | EPBS">
            <a:extLst>
              <a:ext uri="{FF2B5EF4-FFF2-40B4-BE49-F238E27FC236}">
                <a16:creationId xmlns:a16="http://schemas.microsoft.com/office/drawing/2014/main" id="{8F066546-41A6-F74A-5F24-C30D357EA8EA}"/>
              </a:ext>
            </a:extLst>
          </p:cNvPr>
          <p:cNvPicPr>
            <a:picLocks noChangeAspect="1"/>
          </p:cNvPicPr>
          <p:nvPr/>
        </p:nvPicPr>
        <p:blipFill>
          <a:blip r:embed="rId21"/>
          <a:srcRect b="10146"/>
          <a:stretch>
            <a:fillRect/>
          </a:stretch>
        </p:blipFill>
        <p:spPr>
          <a:xfrm>
            <a:off x="7594859" y="211480"/>
            <a:ext cx="2011009" cy="1187153"/>
          </a:xfrm>
          <a:prstGeom prst="rect">
            <a:avLst/>
          </a:prstGeom>
        </p:spPr>
      </p:pic>
      <p:pic>
        <p:nvPicPr>
          <p:cNvPr id="35" name="Picture 34" descr="Contact Us » East Suffolk Services">
            <a:extLst>
              <a:ext uri="{FF2B5EF4-FFF2-40B4-BE49-F238E27FC236}">
                <a16:creationId xmlns:a16="http://schemas.microsoft.com/office/drawing/2014/main" id="{2E3F0642-2D78-46D7-D077-B04F5A18CB19}"/>
              </a:ext>
            </a:extLst>
          </p:cNvPr>
          <p:cNvPicPr>
            <a:picLocks noChangeAspect="1"/>
          </p:cNvPicPr>
          <p:nvPr/>
        </p:nvPicPr>
        <p:blipFill>
          <a:blip r:embed="rId22"/>
          <a:stretch>
            <a:fillRect/>
          </a:stretch>
        </p:blipFill>
        <p:spPr>
          <a:xfrm>
            <a:off x="1854512" y="257495"/>
            <a:ext cx="1671582" cy="1671582"/>
          </a:xfrm>
          <a:prstGeom prst="rect">
            <a:avLst/>
          </a:prstGeom>
        </p:spPr>
      </p:pic>
      <p:pic>
        <p:nvPicPr>
          <p:cNvPr id="36" name="Picture 35" descr="Home - Eastern Angles Theatre Company">
            <a:extLst>
              <a:ext uri="{FF2B5EF4-FFF2-40B4-BE49-F238E27FC236}">
                <a16:creationId xmlns:a16="http://schemas.microsoft.com/office/drawing/2014/main" id="{29FDD607-CA93-EF44-D31D-D83F8EFBC679}"/>
              </a:ext>
            </a:extLst>
          </p:cNvPr>
          <p:cNvPicPr>
            <a:picLocks noChangeAspect="1"/>
          </p:cNvPicPr>
          <p:nvPr/>
        </p:nvPicPr>
        <p:blipFill>
          <a:blip r:embed="rId23"/>
          <a:stretch>
            <a:fillRect/>
          </a:stretch>
        </p:blipFill>
        <p:spPr>
          <a:xfrm>
            <a:off x="10121078" y="3911883"/>
            <a:ext cx="1825814" cy="1128712"/>
          </a:xfrm>
          <a:prstGeom prst="rect">
            <a:avLst/>
          </a:prstGeom>
        </p:spPr>
      </p:pic>
      <p:pic>
        <p:nvPicPr>
          <p:cNvPr id="30" name="Picture 29" descr="Sailing Experiences on the North Norfolk Coast | Coastal Exploration – The Coastal  Exploration Company">
            <a:extLst>
              <a:ext uri="{FF2B5EF4-FFF2-40B4-BE49-F238E27FC236}">
                <a16:creationId xmlns:a16="http://schemas.microsoft.com/office/drawing/2014/main" id="{6A12EDC6-8081-DFF5-BF52-AEB772FFC0C4}"/>
              </a:ext>
            </a:extLst>
          </p:cNvPr>
          <p:cNvPicPr>
            <a:picLocks noChangeAspect="1"/>
          </p:cNvPicPr>
          <p:nvPr/>
        </p:nvPicPr>
        <p:blipFill>
          <a:blip r:embed="rId24"/>
          <a:stretch>
            <a:fillRect/>
          </a:stretch>
        </p:blipFill>
        <p:spPr>
          <a:xfrm>
            <a:off x="4077826" y="5550719"/>
            <a:ext cx="2952432" cy="1251093"/>
          </a:xfrm>
          <a:prstGeom prst="rect">
            <a:avLst/>
          </a:prstGeom>
        </p:spPr>
      </p:pic>
      <p:pic>
        <p:nvPicPr>
          <p:cNvPr id="15" name="Picture 14">
            <a:extLst>
              <a:ext uri="{FF2B5EF4-FFF2-40B4-BE49-F238E27FC236}">
                <a16:creationId xmlns:a16="http://schemas.microsoft.com/office/drawing/2014/main" id="{45537056-8912-451F-8532-716B73E10461}"/>
              </a:ext>
            </a:extLst>
          </p:cNvPr>
          <p:cNvPicPr>
            <a:picLocks noChangeAspect="1"/>
          </p:cNvPicPr>
          <p:nvPr/>
        </p:nvPicPr>
        <p:blipFill>
          <a:blip r:embed="rId25"/>
          <a:stretch>
            <a:fillRect/>
          </a:stretch>
        </p:blipFill>
        <p:spPr>
          <a:xfrm>
            <a:off x="9291581" y="2857843"/>
            <a:ext cx="2476500" cy="965766"/>
          </a:xfrm>
          <a:prstGeom prst="rect">
            <a:avLst/>
          </a:prstGeom>
        </p:spPr>
      </p:pic>
      <p:pic>
        <p:nvPicPr>
          <p:cNvPr id="40" name="Picture 39">
            <a:extLst>
              <a:ext uri="{FF2B5EF4-FFF2-40B4-BE49-F238E27FC236}">
                <a16:creationId xmlns:a16="http://schemas.microsoft.com/office/drawing/2014/main" id="{7058C604-5CF8-9119-0A00-A5108DB78FA6}"/>
              </a:ext>
            </a:extLst>
          </p:cNvPr>
          <p:cNvPicPr>
            <a:picLocks noChangeAspect="1"/>
          </p:cNvPicPr>
          <p:nvPr/>
        </p:nvPicPr>
        <p:blipFill>
          <a:blip r:embed="rId26">
            <a:extLst>
              <a:ext uri="{28A0092B-C50C-407E-A947-70E740481C1C}">
                <a14:useLocalDpi xmlns:a14="http://schemas.microsoft.com/office/drawing/2010/main" val="0"/>
              </a:ext>
            </a:extLst>
          </a:blip>
          <a:srcRect l="3120" t="8062" r="2573" b="7413"/>
          <a:stretch>
            <a:fillRect/>
          </a:stretch>
        </p:blipFill>
        <p:spPr>
          <a:xfrm>
            <a:off x="9562746" y="141300"/>
            <a:ext cx="2508487" cy="1048951"/>
          </a:xfrm>
          <a:prstGeom prst="rect">
            <a:avLst/>
          </a:prstGeom>
        </p:spPr>
      </p:pic>
      <p:pic>
        <p:nvPicPr>
          <p:cNvPr id="41" name="Picture 40" descr="Wells Town Football Club | Wells next the Sea">
            <a:extLst>
              <a:ext uri="{FF2B5EF4-FFF2-40B4-BE49-F238E27FC236}">
                <a16:creationId xmlns:a16="http://schemas.microsoft.com/office/drawing/2014/main" id="{EC72A711-FEB7-83E4-4A28-22CE707FA755}"/>
              </a:ext>
            </a:extLst>
          </p:cNvPr>
          <p:cNvPicPr>
            <a:picLocks noChangeAspect="1"/>
          </p:cNvPicPr>
          <p:nvPr/>
        </p:nvPicPr>
        <p:blipFill>
          <a:blip r:embed="rId27"/>
          <a:srcRect l="8665" t="11212" r="7452" b="9038"/>
          <a:stretch>
            <a:fillRect/>
          </a:stretch>
        </p:blipFill>
        <p:spPr>
          <a:xfrm>
            <a:off x="2673202" y="3194335"/>
            <a:ext cx="1601579" cy="1515865"/>
          </a:xfrm>
          <a:prstGeom prst="rect">
            <a:avLst/>
          </a:prstGeom>
        </p:spPr>
      </p:pic>
      <p:pic>
        <p:nvPicPr>
          <p:cNvPr id="45" name="Picture 44">
            <a:extLst>
              <a:ext uri="{FF2B5EF4-FFF2-40B4-BE49-F238E27FC236}">
                <a16:creationId xmlns:a16="http://schemas.microsoft.com/office/drawing/2014/main" id="{6A3035D9-DB45-9204-94C7-FD92EC4D0995}"/>
              </a:ext>
            </a:extLst>
          </p:cNvPr>
          <p:cNvPicPr>
            <a:picLocks noChangeAspect="1"/>
          </p:cNvPicPr>
          <p:nvPr/>
        </p:nvPicPr>
        <p:blipFill>
          <a:blip r:embed="rId28"/>
          <a:srcRect l="4921" t="5081" r="6156" b="16299"/>
          <a:stretch>
            <a:fillRect/>
          </a:stretch>
        </p:blipFill>
        <p:spPr>
          <a:xfrm>
            <a:off x="350540" y="5174986"/>
            <a:ext cx="1578726" cy="1507349"/>
          </a:xfrm>
          <a:prstGeom prst="rect">
            <a:avLst/>
          </a:prstGeom>
        </p:spPr>
      </p:pic>
    </p:spTree>
    <p:extLst>
      <p:ext uri="{BB962C8B-B14F-4D97-AF65-F5344CB8AC3E}">
        <p14:creationId xmlns:p14="http://schemas.microsoft.com/office/powerpoint/2010/main" val="3715128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F6E3DB-C036-B54B-8774-638C53F30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DD49A655-F031-6329-06F4-E7B058EC838C}"/>
              </a:ext>
            </a:extLst>
          </p:cNvPr>
          <p:cNvPicPr>
            <a:picLocks noChangeAspect="1"/>
          </p:cNvPicPr>
          <p:nvPr/>
        </p:nvPicPr>
        <p:blipFill>
          <a:blip r:embed="rId4">
            <a:extLst>
              <a:ext uri="{28A0092B-C50C-407E-A947-70E740481C1C}">
                <a14:useLocalDpi xmlns:a14="http://schemas.microsoft.com/office/drawing/2010/main" val="0"/>
              </a:ext>
            </a:extLst>
          </a:blip>
          <a:srcRect l="3120" t="8062" r="2573" b="7413"/>
          <a:stretch>
            <a:fillRect/>
          </a:stretch>
        </p:blipFill>
        <p:spPr>
          <a:xfrm>
            <a:off x="8977295" y="2890336"/>
            <a:ext cx="3008883" cy="1258197"/>
          </a:xfrm>
          <a:prstGeom prst="rect">
            <a:avLst/>
          </a:prstGeom>
        </p:spPr>
      </p:pic>
      <p:sp>
        <p:nvSpPr>
          <p:cNvPr id="7" name="TextBox 6">
            <a:extLst>
              <a:ext uri="{FF2B5EF4-FFF2-40B4-BE49-F238E27FC236}">
                <a16:creationId xmlns:a16="http://schemas.microsoft.com/office/drawing/2014/main" id="{8E40ABDD-08F7-5EE4-4D01-EF7D4D75B8E4}"/>
              </a:ext>
            </a:extLst>
          </p:cNvPr>
          <p:cNvSpPr txBox="1"/>
          <p:nvPr/>
        </p:nvSpPr>
        <p:spPr>
          <a:xfrm>
            <a:off x="756518" y="4568434"/>
            <a:ext cx="7457106" cy="430887"/>
          </a:xfrm>
          <a:prstGeom prst="rect">
            <a:avLst/>
          </a:prstGeom>
          <a:noFill/>
        </p:spPr>
        <p:txBody>
          <a:bodyPr wrap="none" rtlCol="0">
            <a:spAutoFit/>
          </a:bodyPr>
          <a:lstStyle/>
          <a:p>
            <a:r>
              <a:rPr lang="en-GB" sz="2200" b="1" dirty="0"/>
              <a:t>Join here: </a:t>
            </a:r>
            <a:r>
              <a:rPr lang="en-GB" sz="2200" dirty="0">
                <a:hlinkClick r:id="rId5"/>
              </a:rPr>
              <a:t>https://carboncharter.org/the-accreditation-process/</a:t>
            </a:r>
            <a:endParaRPr lang="en-GB" sz="2200" dirty="0"/>
          </a:p>
        </p:txBody>
      </p:sp>
      <p:sp>
        <p:nvSpPr>
          <p:cNvPr id="9" name="TextBox 8">
            <a:extLst>
              <a:ext uri="{FF2B5EF4-FFF2-40B4-BE49-F238E27FC236}">
                <a16:creationId xmlns:a16="http://schemas.microsoft.com/office/drawing/2014/main" id="{5CF1728C-AC20-6AD2-4F28-E65B9ADDFFFD}"/>
              </a:ext>
            </a:extLst>
          </p:cNvPr>
          <p:cNvSpPr txBox="1"/>
          <p:nvPr/>
        </p:nvSpPr>
        <p:spPr>
          <a:xfrm>
            <a:off x="756518" y="3743923"/>
            <a:ext cx="9211731" cy="707886"/>
          </a:xfrm>
          <a:prstGeom prst="rect">
            <a:avLst/>
          </a:prstGeom>
          <a:noFill/>
        </p:spPr>
        <p:txBody>
          <a:bodyPr wrap="square" lIns="91440" tIns="45720" rIns="91440" bIns="45720" rtlCol="0" anchor="t">
            <a:spAutoFit/>
          </a:bodyPr>
          <a:lstStyle/>
          <a:p>
            <a:pPr lvl="0"/>
            <a:r>
              <a:rPr lang="en-GB" sz="2000" dirty="0"/>
              <a:t>As a registered charity, we reinvest every penny back into the local community.</a:t>
            </a:r>
          </a:p>
        </p:txBody>
      </p:sp>
      <p:pic>
        <p:nvPicPr>
          <p:cNvPr id="11" name="Picture 10">
            <a:extLst>
              <a:ext uri="{FF2B5EF4-FFF2-40B4-BE49-F238E27FC236}">
                <a16:creationId xmlns:a16="http://schemas.microsoft.com/office/drawing/2014/main" id="{C39A37B1-0943-1F3E-0E6C-E2FD4298A065}"/>
              </a:ext>
            </a:extLst>
          </p:cNvPr>
          <p:cNvPicPr>
            <a:picLocks noChangeAspect="1"/>
          </p:cNvPicPr>
          <p:nvPr/>
        </p:nvPicPr>
        <p:blipFill>
          <a:blip r:embed="rId6"/>
          <a:srcRect l="4921" t="5081" r="6156" b="16299"/>
          <a:stretch>
            <a:fillRect/>
          </a:stretch>
        </p:blipFill>
        <p:spPr>
          <a:xfrm>
            <a:off x="350540" y="5174986"/>
            <a:ext cx="1578726" cy="1507349"/>
          </a:xfrm>
          <a:prstGeom prst="rect">
            <a:avLst/>
          </a:prstGeom>
        </p:spPr>
      </p:pic>
      <p:graphicFrame>
        <p:nvGraphicFramePr>
          <p:cNvPr id="13" name="TextBox 5">
            <a:extLst>
              <a:ext uri="{FF2B5EF4-FFF2-40B4-BE49-F238E27FC236}">
                <a16:creationId xmlns:a16="http://schemas.microsoft.com/office/drawing/2014/main" id="{B52D9F0E-4B47-1CF0-2D7C-068E7471BCE8}"/>
              </a:ext>
            </a:extLst>
          </p:cNvPr>
          <p:cNvGraphicFramePr/>
          <p:nvPr/>
        </p:nvGraphicFramePr>
        <p:xfrm>
          <a:off x="563334" y="312313"/>
          <a:ext cx="9031427" cy="34163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52881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97927-C458-EF8A-30DF-56BEA03C0FC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FB1B81C-F422-D946-87E1-E0D7FDF7FACD}"/>
              </a:ext>
            </a:extLst>
          </p:cNvPr>
          <p:cNvSpPr txBox="1"/>
          <p:nvPr/>
        </p:nvSpPr>
        <p:spPr>
          <a:xfrm>
            <a:off x="677330" y="467929"/>
            <a:ext cx="7758332" cy="588135"/>
          </a:xfrm>
          <a:prstGeom prst="rect">
            <a:avLst/>
          </a:prstGeom>
        </p:spPr>
        <p:txBody>
          <a:bodyPr vert="horz" lIns="91440" tIns="45720" rIns="91440" bIns="45720" rtlCol="0" anchor="ctr">
            <a:noAutofit/>
          </a:bodyPr>
          <a:lstStyle/>
          <a:p>
            <a:pPr>
              <a:lnSpc>
                <a:spcPct val="90000"/>
              </a:lnSpc>
              <a:spcBef>
                <a:spcPct val="0"/>
              </a:spcBef>
              <a:spcAft>
                <a:spcPts val="600"/>
              </a:spcAft>
            </a:pPr>
            <a:r>
              <a:rPr lang="en-US" sz="3200" b="1" dirty="0">
                <a:solidFill>
                  <a:schemeClr val="accent1"/>
                </a:solidFill>
                <a:latin typeface="+mj-lt"/>
                <a:ea typeface="+mj-ea"/>
                <a:cs typeface="+mj-cs"/>
              </a:rPr>
              <a:t>Other Sustainable Business Services</a:t>
            </a:r>
          </a:p>
        </p:txBody>
      </p:sp>
      <p:sp>
        <p:nvSpPr>
          <p:cNvPr id="6" name="TextBox 5">
            <a:extLst>
              <a:ext uri="{FF2B5EF4-FFF2-40B4-BE49-F238E27FC236}">
                <a16:creationId xmlns:a16="http://schemas.microsoft.com/office/drawing/2014/main" id="{5BE4A892-9B09-C852-060D-8033D055FC61}"/>
              </a:ext>
            </a:extLst>
          </p:cNvPr>
          <p:cNvSpPr txBox="1"/>
          <p:nvPr/>
        </p:nvSpPr>
        <p:spPr>
          <a:xfrm>
            <a:off x="677330" y="1323462"/>
            <a:ext cx="9290918" cy="3880773"/>
          </a:xfrm>
          <a:prstGeom prst="rect">
            <a:avLst/>
          </a:prstGeom>
        </p:spPr>
        <p:txBody>
          <a:bodyPr vert="horz" lIns="91440" tIns="45720" rIns="91440" bIns="45720" rtlCol="0" anchor="t">
            <a:noAutofit/>
          </a:bodyPr>
          <a:lstStyle/>
          <a:p>
            <a:pPr marL="342900" indent="-342900">
              <a:lnSpc>
                <a:spcPct val="90000"/>
              </a:lnSpc>
              <a:spcBef>
                <a:spcPts val="1000"/>
              </a:spcBef>
              <a:buClr>
                <a:schemeClr val="accent1"/>
              </a:buClr>
              <a:buSzPct val="80000"/>
              <a:buFont typeface="Wingdings 3" charset="2"/>
              <a:buChar char=""/>
            </a:pPr>
            <a:r>
              <a:rPr lang="en-US" sz="2200" dirty="0">
                <a:solidFill>
                  <a:schemeClr val="tx1">
                    <a:lumMod val="75000"/>
                    <a:lumOff val="25000"/>
                  </a:schemeClr>
                </a:solidFill>
              </a:rPr>
              <a:t>Groundwork Sustainable Business Services: </a:t>
            </a:r>
            <a:r>
              <a:rPr lang="en-US" sz="2200" dirty="0">
                <a:solidFill>
                  <a:schemeClr val="tx1">
                    <a:lumMod val="75000"/>
                    <a:lumOff val="25000"/>
                  </a:schemeClr>
                </a:solidFill>
                <a:hlinkClick r:id="rId3">
                  <a:extLst>
                    <a:ext uri="{A12FA001-AC4F-418D-AE19-62706E023703}">
                      <ahyp:hlinkClr xmlns:ahyp="http://schemas.microsoft.com/office/drawing/2018/hyperlinkcolor" val="tx"/>
                    </a:ext>
                  </a:extLst>
                </a:hlinkClick>
              </a:rPr>
              <a:t>groundworksbs.org.uk/</a:t>
            </a:r>
            <a:endParaRPr lang="en-US" sz="22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endParaRPr lang="en-US" sz="2200" dirty="0">
              <a:solidFill>
                <a:schemeClr val="tx1">
                  <a:lumMod val="75000"/>
                  <a:lumOff val="25000"/>
                </a:schemeClr>
              </a:solidFill>
            </a:endParaRPr>
          </a:p>
          <a:p>
            <a:pPr marL="342900" indent="-342900">
              <a:lnSpc>
                <a:spcPct val="90000"/>
              </a:lnSpc>
              <a:spcBef>
                <a:spcPts val="1000"/>
              </a:spcBef>
              <a:buClr>
                <a:schemeClr val="accent1"/>
              </a:buClr>
              <a:buSzPct val="80000"/>
              <a:buFont typeface="Wingdings 3" charset="2"/>
              <a:buChar char=""/>
            </a:pPr>
            <a:r>
              <a:rPr lang="en-US" sz="2200" dirty="0">
                <a:solidFill>
                  <a:schemeClr val="tx1">
                    <a:lumMod val="75000"/>
                    <a:lumOff val="25000"/>
                  </a:schemeClr>
                </a:solidFill>
              </a:rPr>
              <a:t>Environmental charity supporting businesses in the East of England</a:t>
            </a:r>
          </a:p>
          <a:p>
            <a:pPr>
              <a:lnSpc>
                <a:spcPct val="90000"/>
              </a:lnSpc>
              <a:spcBef>
                <a:spcPts val="1000"/>
              </a:spcBef>
              <a:buClr>
                <a:schemeClr val="accent1"/>
              </a:buClr>
              <a:buSzPct val="80000"/>
              <a:buFont typeface="Wingdings 3" charset="2"/>
              <a:buChar char=""/>
            </a:pPr>
            <a:endParaRPr lang="en-US" sz="2200" dirty="0">
              <a:solidFill>
                <a:schemeClr val="tx1">
                  <a:lumMod val="75000"/>
                  <a:lumOff val="25000"/>
                </a:schemeClr>
              </a:solidFill>
            </a:endParaRPr>
          </a:p>
          <a:p>
            <a:pPr>
              <a:lnSpc>
                <a:spcPct val="90000"/>
              </a:lnSpc>
              <a:spcBef>
                <a:spcPts val="1000"/>
              </a:spcBef>
              <a:buClr>
                <a:schemeClr val="accent1"/>
              </a:buClr>
              <a:buSzPct val="80000"/>
            </a:pPr>
            <a:r>
              <a:rPr lang="en-US" sz="2200" b="1" dirty="0">
                <a:solidFill>
                  <a:schemeClr val="tx1">
                    <a:lumMod val="75000"/>
                    <a:lumOff val="25000"/>
                  </a:schemeClr>
                </a:solidFill>
              </a:rPr>
              <a:t>We offer:</a:t>
            </a:r>
          </a:p>
          <a:p>
            <a:pPr marL="285750" indent="-285750">
              <a:lnSpc>
                <a:spcPct val="90000"/>
              </a:lnSpc>
              <a:spcBef>
                <a:spcPts val="1000"/>
              </a:spcBef>
              <a:buClr>
                <a:schemeClr val="accent1"/>
              </a:buClr>
              <a:buSzPct val="80000"/>
              <a:buFont typeface="Wingdings 3" charset="2"/>
              <a:buChar char=""/>
            </a:pPr>
            <a:r>
              <a:rPr lang="en-US" sz="2200" dirty="0">
                <a:solidFill>
                  <a:schemeClr val="tx1">
                    <a:lumMod val="75000"/>
                    <a:lumOff val="25000"/>
                  </a:schemeClr>
                </a:solidFill>
              </a:rPr>
              <a:t>Carbon footprint calculations</a:t>
            </a:r>
          </a:p>
          <a:p>
            <a:pPr marL="285750" indent="-285750">
              <a:lnSpc>
                <a:spcPct val="90000"/>
              </a:lnSpc>
              <a:spcBef>
                <a:spcPts val="1000"/>
              </a:spcBef>
              <a:buClr>
                <a:schemeClr val="accent1"/>
              </a:buClr>
              <a:buSzPct val="80000"/>
              <a:buFont typeface="Wingdings 3" charset="2"/>
              <a:buChar char=""/>
            </a:pPr>
            <a:r>
              <a:rPr lang="en-US" sz="2200" dirty="0" err="1">
                <a:solidFill>
                  <a:schemeClr val="tx1">
                    <a:lumMod val="75000"/>
                    <a:lumOff val="25000"/>
                  </a:schemeClr>
                </a:solidFill>
              </a:rPr>
              <a:t>Decarbonisation</a:t>
            </a:r>
            <a:r>
              <a:rPr lang="en-US" sz="2200" dirty="0">
                <a:solidFill>
                  <a:schemeClr val="tx1">
                    <a:lumMod val="75000"/>
                    <a:lumOff val="25000"/>
                  </a:schemeClr>
                </a:solidFill>
              </a:rPr>
              <a:t> plans</a:t>
            </a:r>
          </a:p>
          <a:p>
            <a:pPr marL="285750" indent="-285750">
              <a:lnSpc>
                <a:spcPct val="90000"/>
              </a:lnSpc>
              <a:spcBef>
                <a:spcPts val="1000"/>
              </a:spcBef>
              <a:buClr>
                <a:schemeClr val="accent1"/>
              </a:buClr>
              <a:buSzPct val="80000"/>
              <a:buFont typeface="Wingdings 3" charset="2"/>
              <a:buChar char=""/>
            </a:pPr>
            <a:r>
              <a:rPr lang="en-US" sz="2200" dirty="0">
                <a:solidFill>
                  <a:schemeClr val="tx1">
                    <a:lumMod val="75000"/>
                    <a:lumOff val="25000"/>
                  </a:schemeClr>
                </a:solidFill>
              </a:rPr>
              <a:t>Support to access grant funding</a:t>
            </a:r>
          </a:p>
        </p:txBody>
      </p:sp>
      <p:pic>
        <p:nvPicPr>
          <p:cNvPr id="3" name="Picture 2">
            <a:extLst>
              <a:ext uri="{FF2B5EF4-FFF2-40B4-BE49-F238E27FC236}">
                <a16:creationId xmlns:a16="http://schemas.microsoft.com/office/drawing/2014/main" id="{3F8A617C-F40F-FAA2-EAD9-708F7C12747B}"/>
              </a:ext>
            </a:extLst>
          </p:cNvPr>
          <p:cNvPicPr>
            <a:picLocks noChangeAspect="1"/>
          </p:cNvPicPr>
          <p:nvPr/>
        </p:nvPicPr>
        <p:blipFill>
          <a:blip r:embed="rId4"/>
          <a:srcRect l="4921" t="5081" r="6156" b="16299"/>
          <a:stretch>
            <a:fillRect/>
          </a:stretch>
        </p:blipFill>
        <p:spPr>
          <a:xfrm>
            <a:off x="3094890" y="4993036"/>
            <a:ext cx="1461606" cy="1397035"/>
          </a:xfrm>
          <a:prstGeom prst="rect">
            <a:avLst/>
          </a:prstGeom>
        </p:spPr>
      </p:pic>
      <p:pic>
        <p:nvPicPr>
          <p:cNvPr id="12" name="Picture 11">
            <a:extLst>
              <a:ext uri="{FF2B5EF4-FFF2-40B4-BE49-F238E27FC236}">
                <a16:creationId xmlns:a16="http://schemas.microsoft.com/office/drawing/2014/main" id="{558C87A8-13C0-16D0-5DED-F913C12E3847}"/>
              </a:ext>
            </a:extLst>
          </p:cNvPr>
          <p:cNvPicPr>
            <a:picLocks noChangeAspect="1"/>
          </p:cNvPicPr>
          <p:nvPr/>
        </p:nvPicPr>
        <p:blipFill>
          <a:blip r:embed="rId5"/>
          <a:stretch>
            <a:fillRect/>
          </a:stretch>
        </p:blipFill>
        <p:spPr>
          <a:xfrm>
            <a:off x="5304702" y="2820473"/>
            <a:ext cx="6887298" cy="3719140"/>
          </a:xfrm>
          <a:prstGeom prst="rect">
            <a:avLst/>
          </a:prstGeom>
        </p:spPr>
      </p:pic>
    </p:spTree>
    <p:extLst>
      <p:ext uri="{BB962C8B-B14F-4D97-AF65-F5344CB8AC3E}">
        <p14:creationId xmlns:p14="http://schemas.microsoft.com/office/powerpoint/2010/main" val="383063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F6E3DB-C036-B54B-8774-638C53F30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C7329F4-C60D-1235-0488-71BAB3701587}"/>
              </a:ext>
            </a:extLst>
          </p:cNvPr>
          <p:cNvPicPr>
            <a:picLocks noChangeAspect="1"/>
          </p:cNvPicPr>
          <p:nvPr/>
        </p:nvPicPr>
        <p:blipFill>
          <a:blip r:embed="rId4"/>
          <a:srcRect b="5082"/>
          <a:stretch>
            <a:fillRect/>
          </a:stretch>
        </p:blipFill>
        <p:spPr>
          <a:xfrm>
            <a:off x="7912499" y="343774"/>
            <a:ext cx="3437748" cy="4092225"/>
          </a:xfrm>
          <a:prstGeom prst="rect">
            <a:avLst/>
          </a:prstGeom>
        </p:spPr>
      </p:pic>
      <p:pic>
        <p:nvPicPr>
          <p:cNvPr id="10" name="Picture 9">
            <a:extLst>
              <a:ext uri="{FF2B5EF4-FFF2-40B4-BE49-F238E27FC236}">
                <a16:creationId xmlns:a16="http://schemas.microsoft.com/office/drawing/2014/main" id="{E1A43C10-8425-3253-EBB5-B5EE8A222507}"/>
              </a:ext>
            </a:extLst>
          </p:cNvPr>
          <p:cNvPicPr>
            <a:picLocks noChangeAspect="1"/>
          </p:cNvPicPr>
          <p:nvPr/>
        </p:nvPicPr>
        <p:blipFill>
          <a:blip r:embed="rId5">
            <a:extLst>
              <a:ext uri="{28A0092B-C50C-407E-A947-70E740481C1C}">
                <a14:useLocalDpi xmlns:a14="http://schemas.microsoft.com/office/drawing/2010/main" val="0"/>
              </a:ext>
            </a:extLst>
          </a:blip>
          <a:srcRect l="3120" t="8062" r="2573" b="7413"/>
          <a:stretch>
            <a:fillRect/>
          </a:stretch>
        </p:blipFill>
        <p:spPr>
          <a:xfrm>
            <a:off x="577995" y="538882"/>
            <a:ext cx="3008883" cy="1258197"/>
          </a:xfrm>
          <a:prstGeom prst="rect">
            <a:avLst/>
          </a:prstGeom>
        </p:spPr>
      </p:pic>
      <p:sp>
        <p:nvSpPr>
          <p:cNvPr id="12" name="TextBox 11">
            <a:extLst>
              <a:ext uri="{FF2B5EF4-FFF2-40B4-BE49-F238E27FC236}">
                <a16:creationId xmlns:a16="http://schemas.microsoft.com/office/drawing/2014/main" id="{9E0A3FDA-3247-34B2-BB14-53D1648EFA79}"/>
              </a:ext>
            </a:extLst>
          </p:cNvPr>
          <p:cNvSpPr txBox="1"/>
          <p:nvPr/>
        </p:nvSpPr>
        <p:spPr>
          <a:xfrm>
            <a:off x="4029158" y="4537167"/>
            <a:ext cx="73580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95000"/>
                    <a:lumOff val="5000"/>
                  </a:prstClr>
                </a:solidFill>
                <a:effectLst/>
                <a:uLnTx/>
                <a:uFillTx/>
                <a:latin typeface="Calibri" panose="020F0502020204030204" pitchFamily="34" charset="0"/>
                <a:cs typeface="Calibri" panose="020F0502020204030204" pitchFamily="34" charset="0"/>
              </a:rPr>
              <a:t>Upcoming webinars/events: </a:t>
            </a:r>
            <a:r>
              <a:rPr kumimoji="0" lang="en-US" sz="2000" b="0" i="0" u="none" strike="noStrike" kern="1200" cap="none" spc="0" normalizeH="0" baseline="0" noProof="0" dirty="0">
                <a:ln>
                  <a:noFill/>
                </a:ln>
                <a:solidFill>
                  <a:schemeClr val="accent2">
                    <a:lumMod val="50000"/>
                  </a:schemeClr>
                </a:solidFill>
                <a:effectLst/>
                <a:uLnTx/>
                <a:uFillTx/>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www.carboncharter.org/events</a:t>
            </a:r>
            <a:endParaRPr kumimoji="0" lang="en-US" sz="2000" b="0" i="0" u="none" strike="noStrike" kern="1200" cap="none" spc="0" normalizeH="0" baseline="0" noProof="0" dirty="0">
              <a:ln>
                <a:noFill/>
              </a:ln>
              <a:solidFill>
                <a:schemeClr val="accent2">
                  <a:lumMod val="50000"/>
                </a:schemeClr>
              </a:solidFill>
              <a:effectLst/>
              <a:uLnTx/>
              <a:uFillTx/>
              <a:latin typeface="Calibri" panose="020F050202020403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37ADB09D-96E7-B609-1D23-3A9FEA1B4FF9}"/>
              </a:ext>
            </a:extLst>
          </p:cNvPr>
          <p:cNvPicPr>
            <a:picLocks noChangeAspect="1"/>
          </p:cNvPicPr>
          <p:nvPr/>
        </p:nvPicPr>
        <p:blipFill>
          <a:blip r:embed="rId7"/>
          <a:stretch>
            <a:fillRect/>
          </a:stretch>
        </p:blipFill>
        <p:spPr>
          <a:xfrm>
            <a:off x="4567752" y="2572719"/>
            <a:ext cx="3202677" cy="1901589"/>
          </a:xfrm>
          <a:prstGeom prst="rect">
            <a:avLst/>
          </a:prstGeom>
        </p:spPr>
      </p:pic>
      <p:pic>
        <p:nvPicPr>
          <p:cNvPr id="19" name="Picture 18">
            <a:extLst>
              <a:ext uri="{FF2B5EF4-FFF2-40B4-BE49-F238E27FC236}">
                <a16:creationId xmlns:a16="http://schemas.microsoft.com/office/drawing/2014/main" id="{DCEDE964-0951-5C6A-A59B-3218559C4536}"/>
              </a:ext>
            </a:extLst>
          </p:cNvPr>
          <p:cNvPicPr>
            <a:picLocks noChangeAspect="1"/>
          </p:cNvPicPr>
          <p:nvPr/>
        </p:nvPicPr>
        <p:blipFill>
          <a:blip r:embed="rId8"/>
          <a:srcRect l="4921" t="5081" r="6156" b="16299"/>
          <a:stretch>
            <a:fillRect/>
          </a:stretch>
        </p:blipFill>
        <p:spPr>
          <a:xfrm>
            <a:off x="350540" y="5174986"/>
            <a:ext cx="1578726" cy="1507349"/>
          </a:xfrm>
          <a:prstGeom prst="rect">
            <a:avLst/>
          </a:prstGeom>
        </p:spPr>
      </p:pic>
      <p:pic>
        <p:nvPicPr>
          <p:cNvPr id="11" name="Picture 10">
            <a:extLst>
              <a:ext uri="{FF2B5EF4-FFF2-40B4-BE49-F238E27FC236}">
                <a16:creationId xmlns:a16="http://schemas.microsoft.com/office/drawing/2014/main" id="{08900CA5-2D67-45EE-5931-3500370588B0}"/>
              </a:ext>
            </a:extLst>
          </p:cNvPr>
          <p:cNvPicPr>
            <a:picLocks noChangeAspect="1"/>
          </p:cNvPicPr>
          <p:nvPr/>
        </p:nvPicPr>
        <p:blipFill>
          <a:blip r:embed="rId9"/>
          <a:stretch>
            <a:fillRect/>
          </a:stretch>
        </p:blipFill>
        <p:spPr>
          <a:xfrm>
            <a:off x="4591142" y="374743"/>
            <a:ext cx="3202677" cy="2135118"/>
          </a:xfrm>
          <a:prstGeom prst="rect">
            <a:avLst/>
          </a:prstGeom>
        </p:spPr>
      </p:pic>
      <p:pic>
        <p:nvPicPr>
          <p:cNvPr id="14" name="Picture 13">
            <a:extLst>
              <a:ext uri="{FF2B5EF4-FFF2-40B4-BE49-F238E27FC236}">
                <a16:creationId xmlns:a16="http://schemas.microsoft.com/office/drawing/2014/main" id="{A4205731-3976-DBEC-5C80-F3C24671D395}"/>
              </a:ext>
            </a:extLst>
          </p:cNvPr>
          <p:cNvPicPr>
            <a:picLocks noChangeAspect="1"/>
          </p:cNvPicPr>
          <p:nvPr/>
        </p:nvPicPr>
        <p:blipFill rotWithShape="1">
          <a:blip r:embed="rId10">
            <a:extLst>
              <a:ext uri="{28A0092B-C50C-407E-A947-70E740481C1C}">
                <a14:useLocalDpi xmlns:a14="http://schemas.microsoft.com/office/drawing/2010/main" val="0"/>
              </a:ext>
            </a:extLst>
          </a:blip>
          <a:srcRect l="10476" t="2625" r="10650" b="12869"/>
          <a:stretch/>
        </p:blipFill>
        <p:spPr>
          <a:xfrm>
            <a:off x="1248936" y="1980211"/>
            <a:ext cx="1667000" cy="1488393"/>
          </a:xfrm>
          <a:prstGeom prst="rect">
            <a:avLst/>
          </a:prstGeom>
        </p:spPr>
      </p:pic>
      <p:sp>
        <p:nvSpPr>
          <p:cNvPr id="17" name="TextBox 16">
            <a:extLst>
              <a:ext uri="{FF2B5EF4-FFF2-40B4-BE49-F238E27FC236}">
                <a16:creationId xmlns:a16="http://schemas.microsoft.com/office/drawing/2014/main" id="{C9057C06-277B-4A9D-3624-4976E53257F6}"/>
              </a:ext>
            </a:extLst>
          </p:cNvPr>
          <p:cNvSpPr txBox="1"/>
          <p:nvPr/>
        </p:nvSpPr>
        <p:spPr>
          <a:xfrm>
            <a:off x="0" y="3543447"/>
            <a:ext cx="4103846"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black">
                    <a:lumMod val="95000"/>
                    <a:lumOff val="5000"/>
                  </a:prstClr>
                </a:solidFill>
                <a:latin typeface="Calibri" panose="020F0502020204030204" pitchFamily="34" charset="0"/>
                <a:cs typeface="Calibri" panose="020F0502020204030204" pitchFamily="34" charset="0"/>
              </a:rPr>
              <a:t>Richard Jenner</a:t>
            </a:r>
            <a:br>
              <a:rPr lang="en-US" dirty="0">
                <a:solidFill>
                  <a:prstClr val="black">
                    <a:lumMod val="95000"/>
                    <a:lumOff val="5000"/>
                  </a:prstClr>
                </a:solidFill>
                <a:latin typeface="Calibri" panose="020F0502020204030204" pitchFamily="34" charset="0"/>
                <a:cs typeface="Calibri" panose="020F0502020204030204" pitchFamily="34" charset="0"/>
              </a:rPr>
            </a:br>
            <a:r>
              <a:rPr lang="en-US" dirty="0">
                <a:solidFill>
                  <a:prstClr val="black">
                    <a:lumMod val="95000"/>
                    <a:lumOff val="5000"/>
                  </a:prstClr>
                </a:solidFill>
                <a:latin typeface="Calibri" panose="020F0502020204030204" pitchFamily="34" charset="0"/>
                <a:cs typeface="Calibri" panose="020F0502020204030204" pitchFamily="34" charset="0"/>
              </a:rPr>
              <a:t>Sustainability Consultant,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lumMod val="95000"/>
                    <a:lumOff val="5000"/>
                  </a:prstClr>
                </a:solidFill>
                <a:latin typeface="Calibri" panose="020F0502020204030204" pitchFamily="34" charset="0"/>
                <a:cs typeface="Calibri" panose="020F0502020204030204" pitchFamily="34" charset="0"/>
              </a:rPr>
              <a:t>Groundwork East</a:t>
            </a:r>
          </a:p>
          <a:p>
            <a:pPr algn="ctr" defTabSz="914400">
              <a:defRPr/>
            </a:pPr>
            <a:r>
              <a:rPr lang="en-US" dirty="0">
                <a:solidFill>
                  <a:schemeClr val="accent2"/>
                </a:solidFill>
                <a:latin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richard.jenner@groundwork.org.uk</a:t>
            </a:r>
            <a:br>
              <a:rPr lang="en-US" dirty="0">
                <a:solidFill>
                  <a:schemeClr val="accent2"/>
                </a:solidFill>
                <a:latin typeface="Calibri" panose="020F0502020204030204" pitchFamily="34" charset="0"/>
                <a:cs typeface="Calibri" panose="020F0502020204030204" pitchFamily="34" charset="0"/>
              </a:rPr>
            </a:br>
            <a:r>
              <a:rPr lang="en-US" dirty="0">
                <a:solidFill>
                  <a:schemeClr val="accent2"/>
                </a:solidFill>
                <a:latin typeface="Calibri" panose="020F0502020204030204" pitchFamily="34" charset="0"/>
                <a:cs typeface="Calibri" panose="020F0502020204030204" pitchFamily="34" charset="0"/>
              </a:rPr>
              <a:t> </a:t>
            </a:r>
            <a:r>
              <a:rPr lang="en-US" dirty="0">
                <a:solidFill>
                  <a:schemeClr val="accent2"/>
                </a:solidFill>
                <a:latin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info@carboncharter.org</a:t>
            </a:r>
            <a:r>
              <a:rPr lang="en-US" dirty="0">
                <a:solidFill>
                  <a:schemeClr val="accent2"/>
                </a:solidFill>
                <a:latin typeface="Calibri" panose="020F0502020204030204" pitchFamily="34" charset="0"/>
                <a:cs typeface="Calibri" panose="020F0502020204030204" pitchFamily="34" charset="0"/>
              </a:rPr>
              <a:t> </a:t>
            </a:r>
            <a:endParaRPr lang="en-GB" dirty="0"/>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9880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E3454-9147-22BC-3FC3-D8979E3EDD3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DFCB39F-A2DD-B847-99EA-D04D3263A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8A58B1C-8564-1F7D-AAD6-E500109AC1BA}"/>
              </a:ext>
            </a:extLst>
          </p:cNvPr>
          <p:cNvSpPr txBox="1"/>
          <p:nvPr/>
        </p:nvSpPr>
        <p:spPr>
          <a:xfrm>
            <a:off x="1166481" y="2209026"/>
            <a:ext cx="9960428"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dirty="0">
                <a:solidFill>
                  <a:schemeClr val="accent6">
                    <a:lumMod val="75000"/>
                  </a:schemeClr>
                </a:solidFill>
                <a:latin typeface="Arial" panose="020B0604020202020204" pitchFamily="34" charset="0"/>
                <a:cs typeface="Arial" panose="020B0604020202020204" pitchFamily="34" charset="0"/>
              </a:rPr>
              <a:t>Congratulations to newly accredited Charter Members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6">
                    <a:lumMod val="75000"/>
                  </a:schemeClr>
                </a:solidFill>
                <a:latin typeface="Arial" panose="020B0604020202020204" pitchFamily="34" charset="0"/>
                <a:cs typeface="Arial" panose="020B0604020202020204" pitchFamily="34" charset="0"/>
              </a:rPr>
              <a:t>30</a:t>
            </a:r>
            <a:r>
              <a:rPr lang="en-US" sz="3200" b="1" baseline="30000" dirty="0">
                <a:solidFill>
                  <a:schemeClr val="accent6">
                    <a:lumMod val="75000"/>
                  </a:schemeClr>
                </a:solidFill>
                <a:latin typeface="Arial" panose="020B0604020202020204" pitchFamily="34" charset="0"/>
                <a:cs typeface="Arial" panose="020B0604020202020204" pitchFamily="34" charset="0"/>
              </a:rPr>
              <a:t>th</a:t>
            </a:r>
            <a:r>
              <a:rPr lang="en-US" sz="3200" b="1" dirty="0">
                <a:solidFill>
                  <a:schemeClr val="accent6">
                    <a:lumMod val="75000"/>
                  </a:schemeClr>
                </a:solidFill>
                <a:latin typeface="Arial" panose="020B0604020202020204" pitchFamily="34" charset="0"/>
                <a:cs typeface="Arial" panose="020B0604020202020204" pitchFamily="34" charset="0"/>
              </a:rPr>
              <a:t> July 2026 Pilgrim’s Barn, Woolley</a:t>
            </a:r>
          </a:p>
        </p:txBody>
      </p:sp>
      <p:pic>
        <p:nvPicPr>
          <p:cNvPr id="2" name="Picture 1">
            <a:extLst>
              <a:ext uri="{FF2B5EF4-FFF2-40B4-BE49-F238E27FC236}">
                <a16:creationId xmlns:a16="http://schemas.microsoft.com/office/drawing/2014/main" id="{A25AC551-7399-CA02-5ED2-F312ABDB6EFB}"/>
              </a:ext>
            </a:extLst>
          </p:cNvPr>
          <p:cNvPicPr>
            <a:picLocks noChangeAspect="1"/>
          </p:cNvPicPr>
          <p:nvPr/>
        </p:nvPicPr>
        <p:blipFill>
          <a:blip r:embed="rId4"/>
          <a:stretch>
            <a:fillRect/>
          </a:stretch>
        </p:blipFill>
        <p:spPr>
          <a:xfrm>
            <a:off x="237147" y="415534"/>
            <a:ext cx="3838213" cy="1793492"/>
          </a:xfrm>
          <a:prstGeom prst="rect">
            <a:avLst/>
          </a:prstGeom>
        </p:spPr>
      </p:pic>
      <p:pic>
        <p:nvPicPr>
          <p:cNvPr id="7" name="Picture 6" descr="A green triangle with text&#10;&#10;AI-generated content may be incorrect.">
            <a:extLst>
              <a:ext uri="{FF2B5EF4-FFF2-40B4-BE49-F238E27FC236}">
                <a16:creationId xmlns:a16="http://schemas.microsoft.com/office/drawing/2014/main" id="{2EBFBD9F-BB18-A4E7-37CA-B51026109D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0789" y="699603"/>
            <a:ext cx="1341428" cy="1192381"/>
          </a:xfrm>
          <a:prstGeom prst="rect">
            <a:avLst/>
          </a:prstGeom>
        </p:spPr>
      </p:pic>
      <p:pic>
        <p:nvPicPr>
          <p:cNvPr id="9" name="Picture 8" descr="A blue and white logo&#10;&#10;AI-generated content may be incorrect.">
            <a:extLst>
              <a:ext uri="{FF2B5EF4-FFF2-40B4-BE49-F238E27FC236}">
                <a16:creationId xmlns:a16="http://schemas.microsoft.com/office/drawing/2014/main" id="{B6A1FB43-03DE-AF91-2713-420D579957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5934" y="831433"/>
            <a:ext cx="2646714" cy="961695"/>
          </a:xfrm>
          <a:prstGeom prst="rect">
            <a:avLst/>
          </a:prstGeom>
        </p:spPr>
      </p:pic>
      <p:pic>
        <p:nvPicPr>
          <p:cNvPr id="11" name="Picture 10">
            <a:extLst>
              <a:ext uri="{FF2B5EF4-FFF2-40B4-BE49-F238E27FC236}">
                <a16:creationId xmlns:a16="http://schemas.microsoft.com/office/drawing/2014/main" id="{B64C2731-69DB-EB4F-7A09-148D77E0102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891449" y="601489"/>
            <a:ext cx="2743881" cy="1449016"/>
          </a:xfrm>
          <a:prstGeom prst="rect">
            <a:avLst/>
          </a:prstGeom>
        </p:spPr>
      </p:pic>
    </p:spTree>
    <p:extLst>
      <p:ext uri="{BB962C8B-B14F-4D97-AF65-F5344CB8AC3E}">
        <p14:creationId xmlns:p14="http://schemas.microsoft.com/office/powerpoint/2010/main" val="3309556270"/>
      </p:ext>
    </p:extLst>
  </p:cSld>
  <p:clrMapOvr>
    <a:masterClrMapping/>
  </p:clrMapOvr>
  <mc:AlternateContent xmlns:mc="http://schemas.openxmlformats.org/markup-compatibility/2006" xmlns:p14="http://schemas.microsoft.com/office/powerpoint/2010/main">
    <mc:Choice Requires="p14">
      <p:transition p14:dur="450" advTm="22000">
        <p14:reveal/>
      </p:transition>
    </mc:Choice>
    <mc:Fallback xmlns="">
      <p:transition advTm="22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4D3FBB-1F74-83D8-086A-38A306115F81}"/>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1B46BD-D8B8-BAF1-EC2A-E1BA47B4C071}"/>
              </a:ext>
            </a:extLst>
          </p:cNvPr>
          <p:cNvPicPr>
            <a:picLocks noChangeAspect="1"/>
          </p:cNvPicPr>
          <p:nvPr/>
        </p:nvPicPr>
        <p:blipFill>
          <a:blip r:embed="rId3">
            <a:extLst>
              <a:ext uri="{28A0092B-C50C-407E-A947-70E740481C1C}">
                <a14:useLocalDpi xmlns:a14="http://schemas.microsoft.com/office/drawing/2010/main" val="0"/>
              </a:ext>
            </a:extLst>
          </a:blip>
          <a:srcRect r="888" b="-1"/>
          <a:stretch>
            <a:fillRect/>
          </a:stretch>
        </p:blipFill>
        <p:spPr>
          <a:xfrm>
            <a:off x="20" y="10"/>
            <a:ext cx="12191980" cy="6857990"/>
          </a:xfrm>
          <a:prstGeom prst="rect">
            <a:avLst/>
          </a:prstGeom>
        </p:spPr>
      </p:pic>
      <p:sp>
        <p:nvSpPr>
          <p:cNvPr id="16"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le 1">
            <a:extLst>
              <a:ext uri="{FF2B5EF4-FFF2-40B4-BE49-F238E27FC236}">
                <a16:creationId xmlns:a16="http://schemas.microsoft.com/office/drawing/2014/main" id="{D20093C5-684A-2D2E-A4AD-4F0071E28980}"/>
              </a:ext>
            </a:extLst>
          </p:cNvPr>
          <p:cNvSpPr>
            <a:spLocks noGrp="1"/>
          </p:cNvSpPr>
          <p:nvPr>
            <p:ph type="ctrTitle"/>
          </p:nvPr>
        </p:nvSpPr>
        <p:spPr>
          <a:xfrm>
            <a:off x="3325473" y="1924619"/>
            <a:ext cx="5541054" cy="1655378"/>
          </a:xfrm>
        </p:spPr>
        <p:txBody>
          <a:bodyPr>
            <a:normAutofit/>
          </a:bodyPr>
          <a:lstStyle/>
          <a:p>
            <a:r>
              <a:rPr lang="en-GB" sz="5400" b="1" dirty="0">
                <a:solidFill>
                  <a:schemeClr val="accent3">
                    <a:lumMod val="60000"/>
                    <a:lumOff val="40000"/>
                  </a:schemeClr>
                </a:solidFill>
              </a:rPr>
              <a:t>FOOD  AND NETWORKING</a:t>
            </a:r>
          </a:p>
        </p:txBody>
      </p:sp>
      <p:sp>
        <p:nvSpPr>
          <p:cNvPr id="3" name="Subtitle 2">
            <a:extLst>
              <a:ext uri="{FF2B5EF4-FFF2-40B4-BE49-F238E27FC236}">
                <a16:creationId xmlns:a16="http://schemas.microsoft.com/office/drawing/2014/main" id="{DA63D334-F29A-87C9-5B31-2F5C15F0E4CC}"/>
              </a:ext>
            </a:extLst>
          </p:cNvPr>
          <p:cNvSpPr>
            <a:spLocks noGrp="1"/>
          </p:cNvSpPr>
          <p:nvPr>
            <p:ph type="subTitle" idx="1"/>
          </p:nvPr>
        </p:nvSpPr>
        <p:spPr>
          <a:xfrm>
            <a:off x="3502151" y="3529826"/>
            <a:ext cx="5541053" cy="1337967"/>
          </a:xfrm>
        </p:spPr>
        <p:txBody>
          <a:bodyPr>
            <a:noAutofit/>
          </a:bodyPr>
          <a:lstStyle/>
          <a:p>
            <a:r>
              <a:rPr lang="en-GB" dirty="0">
                <a:solidFill>
                  <a:schemeClr val="accent2"/>
                </a:solidFill>
              </a:rPr>
              <a:t>Please enjoy delicious food from Allison’s Eatery of Bury St Edmunds and take a look around this amazing venue</a:t>
            </a:r>
          </a:p>
          <a:p>
            <a:r>
              <a:rPr lang="en-GB" dirty="0">
                <a:solidFill>
                  <a:schemeClr val="accent2"/>
                </a:solidFill>
              </a:rPr>
              <a:t>Many thanks for attending…</a:t>
            </a:r>
          </a:p>
        </p:txBody>
      </p:sp>
      <p:pic>
        <p:nvPicPr>
          <p:cNvPr id="5" name="Picture 4">
            <a:extLst>
              <a:ext uri="{FF2B5EF4-FFF2-40B4-BE49-F238E27FC236}">
                <a16:creationId xmlns:a16="http://schemas.microsoft.com/office/drawing/2014/main" id="{0BE07098-4B46-7414-344A-C156E10D9A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3428" y="190099"/>
            <a:ext cx="1120441" cy="358541"/>
          </a:xfrm>
          <a:prstGeom prst="rect">
            <a:avLst/>
          </a:prstGeom>
        </p:spPr>
      </p:pic>
    </p:spTree>
    <p:extLst>
      <p:ext uri="{BB962C8B-B14F-4D97-AF65-F5344CB8AC3E}">
        <p14:creationId xmlns:p14="http://schemas.microsoft.com/office/powerpoint/2010/main" val="1602124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TotalTime>
  <Words>2162</Words>
  <Application>Microsoft Office PowerPoint</Application>
  <PresentationFormat>Widescreen</PresentationFormat>
  <Paragraphs>135</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Wingdings 3</vt:lpstr>
      <vt:lpstr>Office Theme</vt:lpstr>
      <vt:lpstr>PowerPoint Presentation</vt:lpstr>
      <vt:lpstr>PowerPoint Presentation</vt:lpstr>
      <vt:lpstr>PowerPoint Presentation</vt:lpstr>
      <vt:lpstr>Welcome to yet another exclusive first from the Charter - Vehicle to Load  (2 miles of range per hour of supply)</vt:lpstr>
      <vt:lpstr>Just one aspect of the work Suffolk County Council Is committed to delivering for a better future for everyone</vt:lpstr>
      <vt:lpstr>Intro Nick Woolley</vt:lpstr>
      <vt:lpstr>Intro Stuart McHendry </vt:lpstr>
      <vt:lpstr>Special appearance by Simon Tilley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FOOD  AND NETWORKING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Frost (ESO)</dc:creator>
  <cp:lastModifiedBy>Peter Frost (ESO)</cp:lastModifiedBy>
  <cp:revision>2</cp:revision>
  <dcterms:created xsi:type="dcterms:W3CDTF">2026-07-28T13:39:09Z</dcterms:created>
  <dcterms:modified xsi:type="dcterms:W3CDTF">2026-08-07T09:46:51Z</dcterms:modified>
</cp:coreProperties>
</file>