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0" r:id="rId2"/>
    <p:sldMasterId id="2147483672" r:id="rId3"/>
  </p:sldMasterIdLst>
  <p:notesMasterIdLst>
    <p:notesMasterId r:id="rId18"/>
  </p:notesMasterIdLst>
  <p:handoutMasterIdLst>
    <p:handoutMasterId r:id="rId19"/>
  </p:handoutMasterIdLst>
  <p:sldIdLst>
    <p:sldId id="275" r:id="rId4"/>
    <p:sldId id="310" r:id="rId5"/>
    <p:sldId id="281" r:id="rId6"/>
    <p:sldId id="311" r:id="rId7"/>
    <p:sldId id="312" r:id="rId8"/>
    <p:sldId id="292" r:id="rId9"/>
    <p:sldId id="293" r:id="rId10"/>
    <p:sldId id="295" r:id="rId11"/>
    <p:sldId id="296" r:id="rId12"/>
    <p:sldId id="297" r:id="rId13"/>
    <p:sldId id="300" r:id="rId14"/>
    <p:sldId id="306" r:id="rId15"/>
    <p:sldId id="307" r:id="rId16"/>
    <p:sldId id="309" r:id="rId17"/>
  </p:sldIdLst>
  <p:sldSz cx="12801600" cy="9601200" type="A3"/>
  <p:notesSz cx="6797675" cy="9926638"/>
  <p:defaultTextStyle>
    <a:defPPr>
      <a:defRPr lang="en-GB"/>
    </a:defPPr>
    <a:lvl1pPr algn="ctr" rtl="0" eaLnBrk="0" fontAlgn="base" hangingPunct="0">
      <a:spcBef>
        <a:spcPct val="0"/>
      </a:spcBef>
      <a:spcAft>
        <a:spcPct val="0"/>
      </a:spcAft>
      <a:defRPr sz="3300" kern="1200">
        <a:solidFill>
          <a:schemeClr val="tx1"/>
        </a:solidFill>
        <a:latin typeface="Arial" panose="020B0604020202020204" pitchFamily="34" charset="0"/>
        <a:ea typeface="+mn-ea"/>
        <a:cs typeface="+mn-cs"/>
      </a:defRPr>
    </a:lvl1pPr>
    <a:lvl2pPr marL="457200" algn="ctr" rtl="0" eaLnBrk="0" fontAlgn="base" hangingPunct="0">
      <a:spcBef>
        <a:spcPct val="0"/>
      </a:spcBef>
      <a:spcAft>
        <a:spcPct val="0"/>
      </a:spcAft>
      <a:defRPr sz="3300" kern="1200">
        <a:solidFill>
          <a:schemeClr val="tx1"/>
        </a:solidFill>
        <a:latin typeface="Arial" panose="020B0604020202020204" pitchFamily="34" charset="0"/>
        <a:ea typeface="+mn-ea"/>
        <a:cs typeface="+mn-cs"/>
      </a:defRPr>
    </a:lvl2pPr>
    <a:lvl3pPr marL="914400" algn="ctr" rtl="0" eaLnBrk="0" fontAlgn="base" hangingPunct="0">
      <a:spcBef>
        <a:spcPct val="0"/>
      </a:spcBef>
      <a:spcAft>
        <a:spcPct val="0"/>
      </a:spcAft>
      <a:defRPr sz="3300" kern="1200">
        <a:solidFill>
          <a:schemeClr val="tx1"/>
        </a:solidFill>
        <a:latin typeface="Arial" panose="020B0604020202020204" pitchFamily="34" charset="0"/>
        <a:ea typeface="+mn-ea"/>
        <a:cs typeface="+mn-cs"/>
      </a:defRPr>
    </a:lvl3pPr>
    <a:lvl4pPr marL="1371600" algn="ctr" rtl="0" eaLnBrk="0" fontAlgn="base" hangingPunct="0">
      <a:spcBef>
        <a:spcPct val="0"/>
      </a:spcBef>
      <a:spcAft>
        <a:spcPct val="0"/>
      </a:spcAft>
      <a:defRPr sz="3300" kern="1200">
        <a:solidFill>
          <a:schemeClr val="tx1"/>
        </a:solidFill>
        <a:latin typeface="Arial" panose="020B0604020202020204" pitchFamily="34" charset="0"/>
        <a:ea typeface="+mn-ea"/>
        <a:cs typeface="+mn-cs"/>
      </a:defRPr>
    </a:lvl4pPr>
    <a:lvl5pPr marL="1828800" algn="ctr" rtl="0" eaLnBrk="0" fontAlgn="base" hangingPunct="0">
      <a:spcBef>
        <a:spcPct val="0"/>
      </a:spcBef>
      <a:spcAft>
        <a:spcPct val="0"/>
      </a:spcAft>
      <a:defRPr sz="3300" kern="1200">
        <a:solidFill>
          <a:schemeClr val="tx1"/>
        </a:solidFill>
        <a:latin typeface="Arial" panose="020B0604020202020204" pitchFamily="34" charset="0"/>
        <a:ea typeface="+mn-ea"/>
        <a:cs typeface="+mn-cs"/>
      </a:defRPr>
    </a:lvl5pPr>
    <a:lvl6pPr marL="2286000" algn="l" defTabSz="914400" rtl="0" eaLnBrk="1" latinLnBrk="0" hangingPunct="1">
      <a:defRPr sz="3300" kern="1200">
        <a:solidFill>
          <a:schemeClr val="tx1"/>
        </a:solidFill>
        <a:latin typeface="Arial" panose="020B0604020202020204" pitchFamily="34" charset="0"/>
        <a:ea typeface="+mn-ea"/>
        <a:cs typeface="+mn-cs"/>
      </a:defRPr>
    </a:lvl6pPr>
    <a:lvl7pPr marL="2743200" algn="l" defTabSz="914400" rtl="0" eaLnBrk="1" latinLnBrk="0" hangingPunct="1">
      <a:defRPr sz="3300" kern="1200">
        <a:solidFill>
          <a:schemeClr val="tx1"/>
        </a:solidFill>
        <a:latin typeface="Arial" panose="020B0604020202020204" pitchFamily="34" charset="0"/>
        <a:ea typeface="+mn-ea"/>
        <a:cs typeface="+mn-cs"/>
      </a:defRPr>
    </a:lvl7pPr>
    <a:lvl8pPr marL="3200400" algn="l" defTabSz="914400" rtl="0" eaLnBrk="1" latinLnBrk="0" hangingPunct="1">
      <a:defRPr sz="3300" kern="1200">
        <a:solidFill>
          <a:schemeClr val="tx1"/>
        </a:solidFill>
        <a:latin typeface="Arial" panose="020B0604020202020204" pitchFamily="34" charset="0"/>
        <a:ea typeface="+mn-ea"/>
        <a:cs typeface="+mn-cs"/>
      </a:defRPr>
    </a:lvl8pPr>
    <a:lvl9pPr marL="3657600" algn="l" defTabSz="914400" rtl="0" eaLnBrk="1" latinLnBrk="0" hangingPunct="1">
      <a:defRPr sz="33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231">
          <p15:clr>
            <a:srgbClr val="A4A3A4"/>
          </p15:clr>
        </p15:guide>
        <p15:guide id="2" pos="707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3" autoAdjust="0"/>
    <p:restoredTop sz="83391" autoAdjust="0"/>
  </p:normalViewPr>
  <p:slideViewPr>
    <p:cSldViewPr snapToGrid="0">
      <p:cViewPr varScale="1">
        <p:scale>
          <a:sx n="62" d="100"/>
          <a:sy n="62" d="100"/>
        </p:scale>
        <p:origin x="1440" y="60"/>
      </p:cViewPr>
      <p:guideLst>
        <p:guide orient="horz" pos="2231"/>
        <p:guide pos="707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3" d="100"/>
          <a:sy n="63" d="100"/>
        </p:scale>
        <p:origin x="2556" y="78"/>
      </p:cViewPr>
      <p:guideLst>
        <p:guide orient="horz" pos="3126"/>
        <p:guide pos="2141"/>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A95EC516-74F7-477F-AD2F-ADF0A0B7229F}"/>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t" anchorCtr="0" compatLnSpc="1">
            <a:prstTxWarp prst="textNoShape">
              <a:avLst/>
            </a:prstTxWarp>
          </a:bodyPr>
          <a:lstStyle>
            <a:lvl1pPr algn="l">
              <a:defRPr sz="1200">
                <a:latin typeface="Times" panose="02020603050405020304" pitchFamily="18" charset="0"/>
              </a:defRPr>
            </a:lvl1pPr>
          </a:lstStyle>
          <a:p>
            <a:endParaRPr lang="en-GB" altLang="en-US"/>
          </a:p>
        </p:txBody>
      </p:sp>
      <p:sp>
        <p:nvSpPr>
          <p:cNvPr id="25603" name="Rectangle 3">
            <a:extLst>
              <a:ext uri="{FF2B5EF4-FFF2-40B4-BE49-F238E27FC236}">
                <a16:creationId xmlns:a16="http://schemas.microsoft.com/office/drawing/2014/main" id="{3A9B0FBE-699E-41A9-82CA-738347768D97}"/>
              </a:ext>
            </a:extLst>
          </p:cNvPr>
          <p:cNvSpPr>
            <a:spLocks noGrp="1" noChangeArrowheads="1"/>
          </p:cNvSpPr>
          <p:nvPr>
            <p:ph type="dt" sz="quarter"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t" anchorCtr="0" compatLnSpc="1">
            <a:prstTxWarp prst="textNoShape">
              <a:avLst/>
            </a:prstTxWarp>
          </a:bodyPr>
          <a:lstStyle>
            <a:lvl1pPr algn="r">
              <a:defRPr sz="1200">
                <a:latin typeface="Times" panose="02020603050405020304" pitchFamily="18" charset="0"/>
              </a:defRPr>
            </a:lvl1pPr>
          </a:lstStyle>
          <a:p>
            <a:endParaRPr lang="en-GB" altLang="en-US"/>
          </a:p>
        </p:txBody>
      </p:sp>
      <p:sp>
        <p:nvSpPr>
          <p:cNvPr id="25604" name="Rectangle 4">
            <a:extLst>
              <a:ext uri="{FF2B5EF4-FFF2-40B4-BE49-F238E27FC236}">
                <a16:creationId xmlns:a16="http://schemas.microsoft.com/office/drawing/2014/main" id="{6E850BA3-152C-4AB4-9A6C-384720BF9A8F}"/>
              </a:ext>
            </a:extLst>
          </p:cNvPr>
          <p:cNvSpPr>
            <a:spLocks noGrp="1" noChangeArrowheads="1"/>
          </p:cNvSpPr>
          <p:nvPr>
            <p:ph type="ftr" sz="quarter" idx="2"/>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b" anchorCtr="0" compatLnSpc="1">
            <a:prstTxWarp prst="textNoShape">
              <a:avLst/>
            </a:prstTxWarp>
          </a:bodyPr>
          <a:lstStyle>
            <a:lvl1pPr algn="l">
              <a:defRPr sz="1200">
                <a:latin typeface="Times" panose="02020603050405020304" pitchFamily="18" charset="0"/>
              </a:defRPr>
            </a:lvl1pPr>
          </a:lstStyle>
          <a:p>
            <a:endParaRPr lang="en-GB" altLang="en-US"/>
          </a:p>
        </p:txBody>
      </p:sp>
      <p:sp>
        <p:nvSpPr>
          <p:cNvPr id="25605" name="Rectangle 5">
            <a:extLst>
              <a:ext uri="{FF2B5EF4-FFF2-40B4-BE49-F238E27FC236}">
                <a16:creationId xmlns:a16="http://schemas.microsoft.com/office/drawing/2014/main" id="{FDFDE4D1-3E25-44F0-A619-C9996E327F31}"/>
              </a:ext>
            </a:extLst>
          </p:cNvPr>
          <p:cNvSpPr>
            <a:spLocks noGrp="1" noChangeArrowheads="1"/>
          </p:cNvSpPr>
          <p:nvPr>
            <p:ph type="sldNum" sz="quarter" idx="3"/>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3" tIns="45717" rIns="91433" bIns="45717" numCol="1" anchor="b" anchorCtr="0" compatLnSpc="1">
            <a:prstTxWarp prst="textNoShape">
              <a:avLst/>
            </a:prstTxWarp>
          </a:bodyPr>
          <a:lstStyle>
            <a:lvl1pPr algn="r">
              <a:defRPr sz="1200">
                <a:latin typeface="Times" panose="02020603050405020304" pitchFamily="18" charset="0"/>
              </a:defRPr>
            </a:lvl1pPr>
          </a:lstStyle>
          <a:p>
            <a:fld id="{CC9F905A-B69E-45DD-BAEB-DC983808D2C0}"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BDB3B76A-FB1E-4B0A-8E18-60F020666237}"/>
              </a:ext>
            </a:extLst>
          </p:cNvPr>
          <p:cNvSpPr>
            <a:spLocks noGrp="1" noChangeArrowheads="1"/>
          </p:cNvSpPr>
          <p:nvPr>
            <p:ph type="hdr" sz="quarter"/>
          </p:nvPr>
        </p:nvSpPr>
        <p:spPr bwMode="auto">
          <a:xfrm>
            <a:off x="0"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atin typeface="Times" panose="02020603050405020304" pitchFamily="18" charset="0"/>
              </a:defRPr>
            </a:lvl1pPr>
          </a:lstStyle>
          <a:p>
            <a:endParaRPr lang="en-GB" altLang="en-US"/>
          </a:p>
        </p:txBody>
      </p:sp>
      <p:sp>
        <p:nvSpPr>
          <p:cNvPr id="92163" name="Rectangle 3">
            <a:extLst>
              <a:ext uri="{FF2B5EF4-FFF2-40B4-BE49-F238E27FC236}">
                <a16:creationId xmlns:a16="http://schemas.microsoft.com/office/drawing/2014/main" id="{01BE9B72-84C1-4BD6-A097-18C27A8B2FE8}"/>
              </a:ext>
            </a:extLst>
          </p:cNvPr>
          <p:cNvSpPr>
            <a:spLocks noGrp="1" noChangeArrowheads="1"/>
          </p:cNvSpPr>
          <p:nvPr>
            <p:ph type="dt" idx="1"/>
          </p:nvPr>
        </p:nvSpPr>
        <p:spPr bwMode="auto">
          <a:xfrm>
            <a:off x="3849688" y="0"/>
            <a:ext cx="2946400"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Times" panose="02020603050405020304" pitchFamily="18" charset="0"/>
              </a:defRPr>
            </a:lvl1pPr>
          </a:lstStyle>
          <a:p>
            <a:endParaRPr lang="en-GB" altLang="en-US"/>
          </a:p>
        </p:txBody>
      </p:sp>
      <p:sp>
        <p:nvSpPr>
          <p:cNvPr id="92164" name="Rectangle 4">
            <a:extLst>
              <a:ext uri="{FF2B5EF4-FFF2-40B4-BE49-F238E27FC236}">
                <a16:creationId xmlns:a16="http://schemas.microsoft.com/office/drawing/2014/main" id="{A206B260-6F36-45BC-AABE-1E5F3EE7EE7D}"/>
              </a:ext>
            </a:extLst>
          </p:cNvPr>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165" name="Rectangle 5">
            <a:extLst>
              <a:ext uri="{FF2B5EF4-FFF2-40B4-BE49-F238E27FC236}">
                <a16:creationId xmlns:a16="http://schemas.microsoft.com/office/drawing/2014/main" id="{01690255-8AE6-4339-B32F-FFD41397A5A7}"/>
              </a:ext>
            </a:extLst>
          </p:cNvPr>
          <p:cNvSpPr>
            <a:spLocks noGrp="1" noChangeArrowheads="1"/>
          </p:cNvSpPr>
          <p:nvPr>
            <p:ph type="body" sz="quarter" idx="3"/>
          </p:nvPr>
        </p:nvSpPr>
        <p:spPr bwMode="auto">
          <a:xfrm>
            <a:off x="679450" y="4714875"/>
            <a:ext cx="5438775"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92166" name="Rectangle 6">
            <a:extLst>
              <a:ext uri="{FF2B5EF4-FFF2-40B4-BE49-F238E27FC236}">
                <a16:creationId xmlns:a16="http://schemas.microsoft.com/office/drawing/2014/main" id="{4CDEE48D-BFA8-472B-A5EE-15FD08C473D7}"/>
              </a:ext>
            </a:extLst>
          </p:cNvPr>
          <p:cNvSpPr>
            <a:spLocks noGrp="1" noChangeArrowheads="1"/>
          </p:cNvSpPr>
          <p:nvPr>
            <p:ph type="ftr" sz="quarter" idx="4"/>
          </p:nvPr>
        </p:nvSpPr>
        <p:spPr bwMode="auto">
          <a:xfrm>
            <a:off x="0"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atin typeface="Times" panose="02020603050405020304" pitchFamily="18" charset="0"/>
              </a:defRPr>
            </a:lvl1pPr>
          </a:lstStyle>
          <a:p>
            <a:endParaRPr lang="en-GB" altLang="en-US"/>
          </a:p>
        </p:txBody>
      </p:sp>
      <p:sp>
        <p:nvSpPr>
          <p:cNvPr id="92167" name="Rectangle 7">
            <a:extLst>
              <a:ext uri="{FF2B5EF4-FFF2-40B4-BE49-F238E27FC236}">
                <a16:creationId xmlns:a16="http://schemas.microsoft.com/office/drawing/2014/main" id="{1DD9473B-13FF-409A-BAE4-D2DB22E7F37B}"/>
              </a:ext>
            </a:extLst>
          </p:cNvPr>
          <p:cNvSpPr>
            <a:spLocks noGrp="1" noChangeArrowheads="1"/>
          </p:cNvSpPr>
          <p:nvPr>
            <p:ph type="sldNum" sz="quarter" idx="5"/>
          </p:nvPr>
        </p:nvSpPr>
        <p:spPr bwMode="auto">
          <a:xfrm>
            <a:off x="3849688" y="9428163"/>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Times" panose="02020603050405020304" pitchFamily="18" charset="0"/>
              </a:defRPr>
            </a:lvl1pPr>
          </a:lstStyle>
          <a:p>
            <a:fld id="{68997C94-AE8F-4693-8E20-C721D9D9712D}"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F37F0CB-D457-4EC9-B7D7-AC6BA5FB3570}"/>
              </a:ext>
            </a:extLst>
          </p:cNvPr>
          <p:cNvSpPr>
            <a:spLocks noGrp="1" noChangeArrowheads="1"/>
          </p:cNvSpPr>
          <p:nvPr>
            <p:ph type="sldNum" sz="quarter" idx="5"/>
          </p:nvPr>
        </p:nvSpPr>
        <p:spPr>
          <a:ln/>
        </p:spPr>
        <p:txBody>
          <a:bodyPr/>
          <a:lstStyle/>
          <a:p>
            <a:fld id="{415046C1-A218-4EC7-B9F6-9FD6D792EDD9}" type="slidenum">
              <a:rPr lang="en-GB" altLang="en-US"/>
              <a:pPr/>
              <a:t>1</a:t>
            </a:fld>
            <a:endParaRPr lang="en-GB" altLang="en-US"/>
          </a:p>
        </p:txBody>
      </p:sp>
      <p:sp>
        <p:nvSpPr>
          <p:cNvPr id="111618" name="Rectangle 7">
            <a:extLst>
              <a:ext uri="{FF2B5EF4-FFF2-40B4-BE49-F238E27FC236}">
                <a16:creationId xmlns:a16="http://schemas.microsoft.com/office/drawing/2014/main" id="{35625A0D-491E-4474-AAB3-72DD26BB3206}"/>
              </a:ext>
            </a:extLst>
          </p:cNvPr>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l">
              <a:defRPr sz="2400">
                <a:solidFill>
                  <a:schemeClr val="tx1"/>
                </a:solidFill>
                <a:latin typeface="Times" panose="02020603050405020304" pitchFamily="18" charset="0"/>
              </a:defRPr>
            </a:lvl1pPr>
            <a:lvl2pPr marL="37931725" indent="-37474525" algn="l">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a:defRPr sz="2400">
                <a:solidFill>
                  <a:schemeClr val="tx1"/>
                </a:solidFill>
                <a:latin typeface="Times" panose="02020603050405020304" pitchFamily="18" charset="0"/>
              </a:defRPr>
            </a:lvl4pPr>
            <a:lvl5pPr>
              <a:defRPr sz="2400">
                <a:solidFill>
                  <a:schemeClr val="tx1"/>
                </a:solidFill>
                <a:latin typeface="Times" panose="02020603050405020304" pitchFamily="18" charset="0"/>
              </a:defRPr>
            </a:lvl5pPr>
            <a:lvl6pPr marL="457200" eaLnBrk="0" fontAlgn="base" hangingPunct="0">
              <a:spcBef>
                <a:spcPct val="0"/>
              </a:spcBef>
              <a:spcAft>
                <a:spcPct val="0"/>
              </a:spcAft>
              <a:defRPr sz="2400">
                <a:solidFill>
                  <a:schemeClr val="tx1"/>
                </a:solidFill>
                <a:latin typeface="Times" panose="02020603050405020304" pitchFamily="18" charset="0"/>
              </a:defRPr>
            </a:lvl6pPr>
            <a:lvl7pPr marL="914400" eaLnBrk="0" fontAlgn="base" hangingPunct="0">
              <a:spcBef>
                <a:spcPct val="0"/>
              </a:spcBef>
              <a:spcAft>
                <a:spcPct val="0"/>
              </a:spcAft>
              <a:defRPr sz="2400">
                <a:solidFill>
                  <a:schemeClr val="tx1"/>
                </a:solidFill>
                <a:latin typeface="Times" panose="02020603050405020304" pitchFamily="18" charset="0"/>
              </a:defRPr>
            </a:lvl7pPr>
            <a:lvl8pPr marL="1371600" eaLnBrk="0" fontAlgn="base" hangingPunct="0">
              <a:spcBef>
                <a:spcPct val="0"/>
              </a:spcBef>
              <a:spcAft>
                <a:spcPct val="0"/>
              </a:spcAft>
              <a:defRPr sz="2400">
                <a:solidFill>
                  <a:schemeClr val="tx1"/>
                </a:solidFill>
                <a:latin typeface="Times" panose="02020603050405020304" pitchFamily="18" charset="0"/>
              </a:defRPr>
            </a:lvl8pPr>
            <a:lvl9pPr marL="1828800" eaLnBrk="0" fontAlgn="base" hangingPunct="0">
              <a:spcBef>
                <a:spcPct val="0"/>
              </a:spcBef>
              <a:spcAft>
                <a:spcPct val="0"/>
              </a:spcAft>
              <a:defRPr sz="2400">
                <a:solidFill>
                  <a:schemeClr val="tx1"/>
                </a:solidFill>
                <a:latin typeface="Times" panose="02020603050405020304" pitchFamily="18" charset="0"/>
              </a:defRPr>
            </a:lvl9pPr>
          </a:lstStyle>
          <a:p>
            <a:pPr algn="r" eaLnBrk="1" hangingPunct="1"/>
            <a:fld id="{885C4CE6-3067-4513-BCAD-461127DB282F}" type="slidenum">
              <a:rPr lang="en-GB" altLang="en-US" sz="1200">
                <a:latin typeface="Arial" panose="020B0604020202020204" pitchFamily="34" charset="0"/>
                <a:ea typeface="Geneva" pitchFamily="-107" charset="-128"/>
              </a:rPr>
              <a:pPr algn="r" eaLnBrk="1" hangingPunct="1"/>
              <a:t>1</a:t>
            </a:fld>
            <a:endParaRPr lang="en-GB" altLang="en-US" sz="1200">
              <a:latin typeface="Arial" panose="020B0604020202020204" pitchFamily="34" charset="0"/>
              <a:ea typeface="Geneva" pitchFamily="-107" charset="-128"/>
            </a:endParaRPr>
          </a:p>
        </p:txBody>
      </p:sp>
      <p:sp>
        <p:nvSpPr>
          <p:cNvPr id="111619" name="Rectangle 2">
            <a:extLst>
              <a:ext uri="{FF2B5EF4-FFF2-40B4-BE49-F238E27FC236}">
                <a16:creationId xmlns:a16="http://schemas.microsoft.com/office/drawing/2014/main" id="{038BED99-D4A6-457E-878A-2FEA39AC8323}"/>
              </a:ext>
            </a:extLst>
          </p:cNvPr>
          <p:cNvSpPr>
            <a:spLocks noGrp="1" noRot="1" noChangeAspect="1" noChangeArrowheads="1" noTextEdit="1"/>
          </p:cNvSpPr>
          <p:nvPr>
            <p:ph type="sldImg"/>
          </p:nvPr>
        </p:nvSpPr>
        <p:spPr>
          <a:xfrm>
            <a:off x="917575" y="744538"/>
            <a:ext cx="4964113" cy="3722687"/>
          </a:xfrm>
          <a:ln/>
        </p:spPr>
      </p:sp>
      <p:sp>
        <p:nvSpPr>
          <p:cNvPr id="111620" name="Rectangle 3">
            <a:extLst>
              <a:ext uri="{FF2B5EF4-FFF2-40B4-BE49-F238E27FC236}">
                <a16:creationId xmlns:a16="http://schemas.microsoft.com/office/drawing/2014/main" id="{D8CEEA37-B082-4218-AA92-546CCB3CBD0D}"/>
              </a:ext>
            </a:extLst>
          </p:cNvPr>
          <p:cNvSpPr>
            <a:spLocks noGrp="1" noChangeArrowheads="1"/>
          </p:cNvSpPr>
          <p:nvPr>
            <p:ph type="body" idx="1"/>
          </p:nvPr>
        </p:nvSpPr>
        <p:spPr>
          <a:xfrm>
            <a:off x="679450" y="4716463"/>
            <a:ext cx="5438775" cy="4465637"/>
          </a:xfrm>
        </p:spPr>
        <p:txBody>
          <a:bodyPr/>
          <a:lstStyle/>
          <a:p>
            <a:endParaRPr lang="en-US" altLang="en-US" b="1"/>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01366A19-89F4-4DED-B46A-D51F40C0432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6123F1F6-2E54-4C8F-9804-B8E3B936828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28676" name="Slide Number Placeholder 3">
            <a:extLst>
              <a:ext uri="{FF2B5EF4-FFF2-40B4-BE49-F238E27FC236}">
                <a16:creationId xmlns:a16="http://schemas.microsoft.com/office/drawing/2014/main" id="{A957D9F8-5882-4014-909A-74C62A5DE3F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5BC08A6-34E8-4F22-A230-CAEF873C4A1F}"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447DA22C-BD36-482D-9BFB-B0B829C515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AC7F3A42-12CC-4ECA-88E6-3147E13123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26628" name="Slide Number Placeholder 3">
            <a:extLst>
              <a:ext uri="{FF2B5EF4-FFF2-40B4-BE49-F238E27FC236}">
                <a16:creationId xmlns:a16="http://schemas.microsoft.com/office/drawing/2014/main" id="{78F12DE0-6BA7-4CD9-A90D-A72A77716D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D139403-7CD7-44D4-92EF-B7B8A964E3E6}"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00BF26DC-63EC-4E87-BDD9-1DDBA2A738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3E190C54-D66F-4546-A3A7-12AB0B7CEA2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a) – c): Ricardo Energy &amp; Environment – completing </a:t>
            </a:r>
          </a:p>
        </p:txBody>
      </p:sp>
      <p:sp>
        <p:nvSpPr>
          <p:cNvPr id="7172" name="Slide Number Placeholder 3">
            <a:extLst>
              <a:ext uri="{FF2B5EF4-FFF2-40B4-BE49-F238E27FC236}">
                <a16:creationId xmlns:a16="http://schemas.microsoft.com/office/drawing/2014/main" id="{3B8B2914-27E6-4213-8B48-435FA71A05C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382AD2D-6107-43DB-9FC4-B5AE26FF1383}"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E8DF9EEE-2CB3-42C2-A69B-366584A0C8B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F075DBCF-C337-4C32-A98D-7409C6C5DA3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Source: BEIS</a:t>
            </a:r>
          </a:p>
        </p:txBody>
      </p:sp>
      <p:sp>
        <p:nvSpPr>
          <p:cNvPr id="9220" name="Slide Number Placeholder 3">
            <a:extLst>
              <a:ext uri="{FF2B5EF4-FFF2-40B4-BE49-F238E27FC236}">
                <a16:creationId xmlns:a16="http://schemas.microsoft.com/office/drawing/2014/main" id="{A6FEBD29-E777-42F5-93C1-C009A9A57AA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93F4112-0E5A-4D04-A553-5A495CD07313}"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B52B3E71-6306-43BC-86CA-AC28FB21493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EE49F42C-5445-4F32-BB70-5CC9AB0E788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12292" name="Slide Number Placeholder 3">
            <a:extLst>
              <a:ext uri="{FF2B5EF4-FFF2-40B4-BE49-F238E27FC236}">
                <a16:creationId xmlns:a16="http://schemas.microsoft.com/office/drawing/2014/main" id="{49C7326C-0FB9-4DFD-827B-36726BBF1C4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56E6A8C-C92D-4531-B423-1AAEB4E776A5}"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13F8168-EBF4-4349-B44E-38E9675E521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2C245417-51F5-4773-91A0-0B7451C004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14340" name="Slide Number Placeholder 3">
            <a:extLst>
              <a:ext uri="{FF2B5EF4-FFF2-40B4-BE49-F238E27FC236}">
                <a16:creationId xmlns:a16="http://schemas.microsoft.com/office/drawing/2014/main" id="{BFF50F8D-2459-4D9D-8490-0E1F9190392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FCEEF44-8E02-453B-9A93-3AC37DDCFE1A}"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89390BFC-2847-4808-9F4A-F1A3C128BF8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3816B537-EF80-4994-A282-34943EC10A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16388" name="Slide Number Placeholder 3">
            <a:extLst>
              <a:ext uri="{FF2B5EF4-FFF2-40B4-BE49-F238E27FC236}">
                <a16:creationId xmlns:a16="http://schemas.microsoft.com/office/drawing/2014/main" id="{E322BE7E-69EF-4D66-BF49-BB6C3C8EF8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835801B-7765-4281-9633-F0347B486D69}"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A2DC79F5-8F94-44EB-B6FB-7E96CFBAA1A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99F0A1D0-A3F1-4767-A6B9-262D48FD23E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18436" name="Slide Number Placeholder 3">
            <a:extLst>
              <a:ext uri="{FF2B5EF4-FFF2-40B4-BE49-F238E27FC236}">
                <a16:creationId xmlns:a16="http://schemas.microsoft.com/office/drawing/2014/main" id="{9D122D72-8330-49DC-843C-CD2F923BFDF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6A00C78-899B-4B21-8CE8-E790FA6CC683}"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447DA22C-BD36-482D-9BFB-B0B829C515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AC7F3A42-12CC-4ECA-88E6-3147E131234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26628" name="Slide Number Placeholder 3">
            <a:extLst>
              <a:ext uri="{FF2B5EF4-FFF2-40B4-BE49-F238E27FC236}">
                <a16:creationId xmlns:a16="http://schemas.microsoft.com/office/drawing/2014/main" id="{78F12DE0-6BA7-4CD9-A90D-A72A77716D7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D139403-7CD7-44D4-92EF-B7B8A964E3E6}"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01366A19-89F4-4DED-B46A-D51F40C0432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6123F1F6-2E54-4C8F-9804-B8E3B936828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28676" name="Slide Number Placeholder 3">
            <a:extLst>
              <a:ext uri="{FF2B5EF4-FFF2-40B4-BE49-F238E27FC236}">
                <a16:creationId xmlns:a16="http://schemas.microsoft.com/office/drawing/2014/main" id="{A957D9F8-5882-4014-909A-74C62A5DE3F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5BC08A6-34E8-4F22-A230-CAEF873C4A1F}"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09A4873A-C5A1-4E90-BA9C-D82D3B72374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98264AA1-83DB-45B2-8EDE-D02B5286CC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a:t>Wording varies</a:t>
            </a:r>
          </a:p>
        </p:txBody>
      </p:sp>
      <p:sp>
        <p:nvSpPr>
          <p:cNvPr id="30724" name="Slide Number Placeholder 3">
            <a:extLst>
              <a:ext uri="{FF2B5EF4-FFF2-40B4-BE49-F238E27FC236}">
                <a16:creationId xmlns:a16="http://schemas.microsoft.com/office/drawing/2014/main" id="{D285740F-ADEF-41E9-B723-1FFF5A9FD6A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rgbClr val="000000"/>
                </a:solidFill>
                <a:latin typeface="Gill Sans" charset="0"/>
                <a:sym typeface="Gill Sans" charset="0"/>
              </a:defRPr>
            </a:lvl1pPr>
            <a:lvl2pPr marL="742950" indent="-285750">
              <a:defRPr sz="4300">
                <a:solidFill>
                  <a:srgbClr val="000000"/>
                </a:solidFill>
                <a:latin typeface="Gill Sans" charset="0"/>
                <a:sym typeface="Gill Sans" charset="0"/>
              </a:defRPr>
            </a:lvl2pPr>
            <a:lvl3pPr marL="1143000" indent="-228600">
              <a:defRPr sz="4300">
                <a:solidFill>
                  <a:srgbClr val="000000"/>
                </a:solidFill>
                <a:latin typeface="Gill Sans" charset="0"/>
                <a:sym typeface="Gill Sans" charset="0"/>
              </a:defRPr>
            </a:lvl3pPr>
            <a:lvl4pPr marL="1600200" indent="-228600">
              <a:defRPr sz="4300">
                <a:solidFill>
                  <a:srgbClr val="000000"/>
                </a:solidFill>
                <a:latin typeface="Gill Sans" charset="0"/>
                <a:sym typeface="Gill Sans" charset="0"/>
              </a:defRPr>
            </a:lvl4pPr>
            <a:lvl5pPr marL="2057400" indent="-228600">
              <a:defRPr sz="4300">
                <a:solidFill>
                  <a:srgbClr val="000000"/>
                </a:solidFill>
                <a:latin typeface="Gill Sans" charset="0"/>
                <a:sym typeface="Gill Sans" charset="0"/>
              </a:defRPr>
            </a:lvl5pPr>
            <a:lvl6pPr marL="2514600" indent="-228600" eaLnBrk="0" fontAlgn="base" hangingPunct="0">
              <a:spcBef>
                <a:spcPct val="0"/>
              </a:spcBef>
              <a:spcAft>
                <a:spcPct val="0"/>
              </a:spcAft>
              <a:defRPr sz="4300">
                <a:solidFill>
                  <a:srgbClr val="000000"/>
                </a:solidFill>
                <a:latin typeface="Gill Sans" charset="0"/>
                <a:sym typeface="Gill Sans" charset="0"/>
              </a:defRPr>
            </a:lvl6pPr>
            <a:lvl7pPr marL="2971800" indent="-228600" eaLnBrk="0" fontAlgn="base" hangingPunct="0">
              <a:spcBef>
                <a:spcPct val="0"/>
              </a:spcBef>
              <a:spcAft>
                <a:spcPct val="0"/>
              </a:spcAft>
              <a:defRPr sz="4300">
                <a:solidFill>
                  <a:srgbClr val="000000"/>
                </a:solidFill>
                <a:latin typeface="Gill Sans" charset="0"/>
                <a:sym typeface="Gill Sans" charset="0"/>
              </a:defRPr>
            </a:lvl7pPr>
            <a:lvl8pPr marL="3429000" indent="-228600" eaLnBrk="0" fontAlgn="base" hangingPunct="0">
              <a:spcBef>
                <a:spcPct val="0"/>
              </a:spcBef>
              <a:spcAft>
                <a:spcPct val="0"/>
              </a:spcAft>
              <a:defRPr sz="4300">
                <a:solidFill>
                  <a:srgbClr val="000000"/>
                </a:solidFill>
                <a:latin typeface="Gill Sans" charset="0"/>
                <a:sym typeface="Gill Sans" charset="0"/>
              </a:defRPr>
            </a:lvl8pPr>
            <a:lvl9pPr marL="3886200" indent="-228600" eaLnBrk="0" fontAlgn="base" hangingPunct="0">
              <a:spcBef>
                <a:spcPct val="0"/>
              </a:spcBef>
              <a:spcAft>
                <a:spcPct val="0"/>
              </a:spcAft>
              <a:defRPr sz="4300">
                <a:solidFill>
                  <a:srgbClr val="000000"/>
                </a:solidFill>
                <a:latin typeface="Gill Sans" charset="0"/>
                <a:sym typeface="Gill Sans"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19F3C4A-2E52-4ECF-9650-8857F3972EE0}" type="slidenum">
              <a:rPr kumimoji="0" lang="en-GB" altLang="en-US" sz="1200" b="0" i="0" u="none" strike="noStrike" kern="1200" cap="none" spc="0" normalizeH="0" baseline="0" noProof="0" smtClean="0">
                <a:ln>
                  <a:noFill/>
                </a:ln>
                <a:solidFill>
                  <a:srgbClr val="000000"/>
                </a:solidFill>
                <a:effectLst/>
                <a:uLnTx/>
                <a:uFillTx/>
                <a:latin typeface="Gill Sans" charset="0"/>
                <a:ea typeface="+mn-ea"/>
                <a:cs typeface="+mn-cs"/>
                <a:sym typeface="Gill Sans"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altLang="en-US" sz="1200" b="0" i="0" u="none" strike="noStrike" kern="1200" cap="none" spc="0" normalizeH="0" baseline="0" noProof="0">
              <a:ln>
                <a:noFill/>
              </a:ln>
              <a:solidFill>
                <a:srgbClr val="000000"/>
              </a:solidFill>
              <a:effectLst/>
              <a:uLnTx/>
              <a:uFillTx/>
              <a:latin typeface="Gill Sans" charset="0"/>
              <a:ea typeface="+mn-ea"/>
              <a:cs typeface="+mn-cs"/>
              <a:sym typeface="Gill San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E13A1-85C1-4EEF-A5E7-21D2ECEBBC48}"/>
              </a:ext>
            </a:extLst>
          </p:cNvPr>
          <p:cNvSpPr>
            <a:spLocks noGrp="1"/>
          </p:cNvSpPr>
          <p:nvPr>
            <p:ph type="ctrTitle"/>
          </p:nvPr>
        </p:nvSpPr>
        <p:spPr>
          <a:xfrm>
            <a:off x="1600200" y="1571625"/>
            <a:ext cx="9601200" cy="3341688"/>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71967FBB-0A4A-4BBB-81C8-9F7CB7EE7152}"/>
              </a:ext>
            </a:extLst>
          </p:cNvPr>
          <p:cNvSpPr>
            <a:spLocks noGrp="1"/>
          </p:cNvSpPr>
          <p:nvPr>
            <p:ph type="subTitle" idx="1"/>
          </p:nvPr>
        </p:nvSpPr>
        <p:spPr>
          <a:xfrm>
            <a:off x="1600200" y="5043488"/>
            <a:ext cx="9601200" cy="2317750"/>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4" name="Footer Placeholder 3">
            <a:extLst>
              <a:ext uri="{FF2B5EF4-FFF2-40B4-BE49-F238E27FC236}">
                <a16:creationId xmlns:a16="http://schemas.microsoft.com/office/drawing/2014/main" id="{7ECBAB46-D9DA-4534-BECE-66B6CDC625DF}"/>
              </a:ext>
            </a:extLst>
          </p:cNvPr>
          <p:cNvSpPr>
            <a:spLocks noGrp="1"/>
          </p:cNvSpPr>
          <p:nvPr>
            <p:ph type="ftr" sz="quarter" idx="10"/>
          </p:nvPr>
        </p:nvSpPr>
        <p:spPr/>
        <p:txBody>
          <a:bodyPr/>
          <a:lstStyle>
            <a:lvl1pPr>
              <a:defRPr/>
            </a:lvl1pPr>
          </a:lstStyle>
          <a:p>
            <a:endParaRPr lang="en-US" altLang="en-US" dirty="0"/>
          </a:p>
        </p:txBody>
      </p:sp>
      <p:sp>
        <p:nvSpPr>
          <p:cNvPr id="5" name="Slide Number Placeholder 4">
            <a:extLst>
              <a:ext uri="{FF2B5EF4-FFF2-40B4-BE49-F238E27FC236}">
                <a16:creationId xmlns:a16="http://schemas.microsoft.com/office/drawing/2014/main" id="{7A77A456-CD63-4AA1-A4E6-CD8B07C31654}"/>
              </a:ext>
            </a:extLst>
          </p:cNvPr>
          <p:cNvSpPr>
            <a:spLocks noGrp="1"/>
          </p:cNvSpPr>
          <p:nvPr>
            <p:ph type="sldNum" sz="quarter" idx="11"/>
          </p:nvPr>
        </p:nvSpPr>
        <p:spPr/>
        <p:txBody>
          <a:bodyPr/>
          <a:lstStyle>
            <a:lvl1pPr>
              <a:defRPr/>
            </a:lvl1pPr>
          </a:lstStyle>
          <a:p>
            <a:fld id="{CC39EDF3-C0B4-44A8-BB48-0BE70E090506}" type="slidenum">
              <a:rPr lang="en-GB" altLang="en-US"/>
              <a:pPr/>
              <a:t>‹#›</a:t>
            </a:fld>
            <a:endParaRPr lang="en-GB" altLang="en-US"/>
          </a:p>
        </p:txBody>
      </p:sp>
      <p:sp>
        <p:nvSpPr>
          <p:cNvPr id="6" name="Rectangle 5">
            <a:extLst>
              <a:ext uri="{FF2B5EF4-FFF2-40B4-BE49-F238E27FC236}">
                <a16:creationId xmlns:a16="http://schemas.microsoft.com/office/drawing/2014/main" id="{8633EC15-8BA3-4587-849B-ADA25032D0BF}"/>
              </a:ext>
            </a:extLst>
          </p:cNvPr>
          <p:cNvSpPr/>
          <p:nvPr userDrawn="1"/>
        </p:nvSpPr>
        <p:spPr bwMode="auto">
          <a:xfrm>
            <a:off x="162232" y="7831394"/>
            <a:ext cx="1681316" cy="1557081"/>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ctr" defTabSz="1279525" rtl="0" eaLnBrk="0" fontAlgn="base" latinLnBrk="0" hangingPunct="0">
              <a:lnSpc>
                <a:spcPct val="100000"/>
              </a:lnSpc>
              <a:spcBef>
                <a:spcPct val="0"/>
              </a:spcBef>
              <a:spcAft>
                <a:spcPct val="0"/>
              </a:spcAft>
              <a:buClrTx/>
              <a:buSzTx/>
              <a:buFontTx/>
              <a:buNone/>
              <a:tabLst/>
            </a:pPr>
            <a:endParaRPr kumimoji="0" lang="en-GB" sz="3300"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4C80226C-E182-4707-8491-6885AC0174C5}"/>
              </a:ext>
            </a:extLst>
          </p:cNvPr>
          <p:cNvPicPr>
            <a:picLocks noChangeAspect="1"/>
          </p:cNvPicPr>
          <p:nvPr userDrawn="1"/>
        </p:nvPicPr>
        <p:blipFill>
          <a:blip r:embed="rId2"/>
          <a:stretch>
            <a:fillRect/>
          </a:stretch>
        </p:blipFill>
        <p:spPr>
          <a:xfrm>
            <a:off x="521775" y="7768613"/>
            <a:ext cx="1694835" cy="1682642"/>
          </a:xfrm>
          <a:prstGeom prst="rect">
            <a:avLst/>
          </a:prstGeom>
        </p:spPr>
      </p:pic>
    </p:spTree>
    <p:extLst>
      <p:ext uri="{BB962C8B-B14F-4D97-AF65-F5344CB8AC3E}">
        <p14:creationId xmlns:p14="http://schemas.microsoft.com/office/powerpoint/2010/main" val="652221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A666-1260-4A7D-828A-8B12B82893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23656A-8DED-461F-8582-82A1CFFD9214}"/>
              </a:ext>
            </a:extLst>
          </p:cNvPr>
          <p:cNvSpPr>
            <a:spLocks noGrp="1"/>
          </p:cNvSpPr>
          <p:nvPr>
            <p:ph idx="1"/>
          </p:nvPr>
        </p:nvSpPr>
        <p:spPr>
          <a:xfrm>
            <a:off x="879475" y="2555875"/>
            <a:ext cx="11042650"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D38FE04A-8271-4812-B412-9151C21B5D70}"/>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C112AB6E-12F5-4A74-9588-A36695A580C3}"/>
              </a:ext>
            </a:extLst>
          </p:cNvPr>
          <p:cNvSpPr>
            <a:spLocks noGrp="1"/>
          </p:cNvSpPr>
          <p:nvPr>
            <p:ph type="sldNum" sz="quarter" idx="11"/>
          </p:nvPr>
        </p:nvSpPr>
        <p:spPr/>
        <p:txBody>
          <a:bodyPr/>
          <a:lstStyle>
            <a:lvl1pPr>
              <a:defRPr/>
            </a:lvl1pPr>
          </a:lstStyle>
          <a:p>
            <a:fld id="{5AF31980-115A-4B1F-9A0A-1F8409B6A8C3}" type="slidenum">
              <a:rPr lang="en-GB" altLang="en-US"/>
              <a:pPr/>
              <a:t>‹#›</a:t>
            </a:fld>
            <a:endParaRPr lang="en-GB" altLang="en-US"/>
          </a:p>
        </p:txBody>
      </p:sp>
    </p:spTree>
    <p:extLst>
      <p:ext uri="{BB962C8B-B14F-4D97-AF65-F5344CB8AC3E}">
        <p14:creationId xmlns:p14="http://schemas.microsoft.com/office/powerpoint/2010/main" val="657583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7EEA5-35D9-4B61-886E-4C1E401C733B}"/>
              </a:ext>
            </a:extLst>
          </p:cNvPr>
          <p:cNvSpPr>
            <a:spLocks noGrp="1"/>
          </p:cNvSpPr>
          <p:nvPr>
            <p:ph type="title"/>
          </p:nvPr>
        </p:nvSpPr>
        <p:spPr>
          <a:xfrm>
            <a:off x="873125" y="2393950"/>
            <a:ext cx="11041063" cy="3994150"/>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AFFA63F-0783-48C1-8848-30DF40C97F72}"/>
              </a:ext>
            </a:extLst>
          </p:cNvPr>
          <p:cNvSpPr>
            <a:spLocks noGrp="1"/>
          </p:cNvSpPr>
          <p:nvPr>
            <p:ph type="body" idx="1"/>
          </p:nvPr>
        </p:nvSpPr>
        <p:spPr>
          <a:xfrm>
            <a:off x="873125" y="6424613"/>
            <a:ext cx="11041063" cy="2100262"/>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Footer Placeholder 3">
            <a:extLst>
              <a:ext uri="{FF2B5EF4-FFF2-40B4-BE49-F238E27FC236}">
                <a16:creationId xmlns:a16="http://schemas.microsoft.com/office/drawing/2014/main" id="{AA8FD7D1-1FC1-4A83-A51D-63EDC205B0DD}"/>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7948F83B-BB32-4A9F-BC6B-373067904C14}"/>
              </a:ext>
            </a:extLst>
          </p:cNvPr>
          <p:cNvSpPr>
            <a:spLocks noGrp="1"/>
          </p:cNvSpPr>
          <p:nvPr>
            <p:ph type="sldNum" sz="quarter" idx="11"/>
          </p:nvPr>
        </p:nvSpPr>
        <p:spPr/>
        <p:txBody>
          <a:bodyPr/>
          <a:lstStyle>
            <a:lvl1pPr>
              <a:defRPr/>
            </a:lvl1pPr>
          </a:lstStyle>
          <a:p>
            <a:fld id="{35E56F0C-B576-4149-99F9-BD747E19BA11}" type="slidenum">
              <a:rPr lang="en-GB" altLang="en-US"/>
              <a:pPr/>
              <a:t>‹#›</a:t>
            </a:fld>
            <a:endParaRPr lang="en-GB" altLang="en-US"/>
          </a:p>
        </p:txBody>
      </p:sp>
    </p:spTree>
    <p:extLst>
      <p:ext uri="{BB962C8B-B14F-4D97-AF65-F5344CB8AC3E}">
        <p14:creationId xmlns:p14="http://schemas.microsoft.com/office/powerpoint/2010/main" val="4015851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A1B2-CA17-4C35-A79B-5B6E9CCCB2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89BB6FE-912C-43DA-A46E-DD5AD1DD3524}"/>
              </a:ext>
            </a:extLst>
          </p:cNvPr>
          <p:cNvSpPr>
            <a:spLocks noGrp="1"/>
          </p:cNvSpPr>
          <p:nvPr>
            <p:ph sz="half" idx="1"/>
          </p:nvPr>
        </p:nvSpPr>
        <p:spPr>
          <a:xfrm>
            <a:off x="879475" y="2555875"/>
            <a:ext cx="5445125"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5FFED86-2B48-490C-ACC4-9798FE68C728}"/>
              </a:ext>
            </a:extLst>
          </p:cNvPr>
          <p:cNvSpPr>
            <a:spLocks noGrp="1"/>
          </p:cNvSpPr>
          <p:nvPr>
            <p:ph sz="half" idx="2"/>
          </p:nvPr>
        </p:nvSpPr>
        <p:spPr>
          <a:xfrm>
            <a:off x="6477000" y="2555875"/>
            <a:ext cx="5445125" cy="60912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9E57DBBD-7FBE-4E61-BA34-9F7111BA3DCB}"/>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8002EB8A-6D03-4018-B447-EBFB5C86414F}"/>
              </a:ext>
            </a:extLst>
          </p:cNvPr>
          <p:cNvSpPr>
            <a:spLocks noGrp="1"/>
          </p:cNvSpPr>
          <p:nvPr>
            <p:ph type="sldNum" sz="quarter" idx="11"/>
          </p:nvPr>
        </p:nvSpPr>
        <p:spPr/>
        <p:txBody>
          <a:bodyPr/>
          <a:lstStyle>
            <a:lvl1pPr>
              <a:defRPr/>
            </a:lvl1pPr>
          </a:lstStyle>
          <a:p>
            <a:fld id="{8A9FB9EE-B515-44C8-A9F1-3B241E84748E}" type="slidenum">
              <a:rPr lang="en-GB" altLang="en-US"/>
              <a:pPr/>
              <a:t>‹#›</a:t>
            </a:fld>
            <a:endParaRPr lang="en-GB" altLang="en-US"/>
          </a:p>
        </p:txBody>
      </p:sp>
    </p:spTree>
    <p:extLst>
      <p:ext uri="{BB962C8B-B14F-4D97-AF65-F5344CB8AC3E}">
        <p14:creationId xmlns:p14="http://schemas.microsoft.com/office/powerpoint/2010/main" val="1239225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7AAC7-DB01-42A5-9EE8-E2B62CC64990}"/>
              </a:ext>
            </a:extLst>
          </p:cNvPr>
          <p:cNvSpPr>
            <a:spLocks noGrp="1"/>
          </p:cNvSpPr>
          <p:nvPr>
            <p:ph type="title"/>
          </p:nvPr>
        </p:nvSpPr>
        <p:spPr>
          <a:xfrm>
            <a:off x="881063" y="511175"/>
            <a:ext cx="11042650" cy="1855788"/>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B36D75-7DEF-45CE-AC97-46410E267DC6}"/>
              </a:ext>
            </a:extLst>
          </p:cNvPr>
          <p:cNvSpPr>
            <a:spLocks noGrp="1"/>
          </p:cNvSpPr>
          <p:nvPr>
            <p:ph type="body" idx="1"/>
          </p:nvPr>
        </p:nvSpPr>
        <p:spPr>
          <a:xfrm>
            <a:off x="881063" y="2354263"/>
            <a:ext cx="5416550"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A2D14B-DD8C-45E2-B69F-23D2A40CECA1}"/>
              </a:ext>
            </a:extLst>
          </p:cNvPr>
          <p:cNvSpPr>
            <a:spLocks noGrp="1"/>
          </p:cNvSpPr>
          <p:nvPr>
            <p:ph sz="half" idx="2"/>
          </p:nvPr>
        </p:nvSpPr>
        <p:spPr>
          <a:xfrm>
            <a:off x="881063" y="3506788"/>
            <a:ext cx="5416550" cy="515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B3D783-80E2-479D-888A-8B17F7BB4CF4}"/>
              </a:ext>
            </a:extLst>
          </p:cNvPr>
          <p:cNvSpPr>
            <a:spLocks noGrp="1"/>
          </p:cNvSpPr>
          <p:nvPr>
            <p:ph type="body" sz="quarter" idx="3"/>
          </p:nvPr>
        </p:nvSpPr>
        <p:spPr>
          <a:xfrm>
            <a:off x="6480175" y="2354263"/>
            <a:ext cx="5443538" cy="1152525"/>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F05EE2-B08A-44A0-82B5-849AE523CE9B}"/>
              </a:ext>
            </a:extLst>
          </p:cNvPr>
          <p:cNvSpPr>
            <a:spLocks noGrp="1"/>
          </p:cNvSpPr>
          <p:nvPr>
            <p:ph sz="quarter" idx="4"/>
          </p:nvPr>
        </p:nvSpPr>
        <p:spPr>
          <a:xfrm>
            <a:off x="6480175" y="3506788"/>
            <a:ext cx="5443538" cy="5159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Footer Placeholder 6">
            <a:extLst>
              <a:ext uri="{FF2B5EF4-FFF2-40B4-BE49-F238E27FC236}">
                <a16:creationId xmlns:a16="http://schemas.microsoft.com/office/drawing/2014/main" id="{204B74E9-E96E-4DE6-81C5-AE51DFD56873}"/>
              </a:ext>
            </a:extLst>
          </p:cNvPr>
          <p:cNvSpPr>
            <a:spLocks noGrp="1"/>
          </p:cNvSpPr>
          <p:nvPr>
            <p:ph type="ftr" sz="quarter" idx="10"/>
          </p:nvPr>
        </p:nvSpPr>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994B5DA2-514B-479B-A66A-76D48EE5C450}"/>
              </a:ext>
            </a:extLst>
          </p:cNvPr>
          <p:cNvSpPr>
            <a:spLocks noGrp="1"/>
          </p:cNvSpPr>
          <p:nvPr>
            <p:ph type="sldNum" sz="quarter" idx="11"/>
          </p:nvPr>
        </p:nvSpPr>
        <p:spPr/>
        <p:txBody>
          <a:bodyPr/>
          <a:lstStyle>
            <a:lvl1pPr>
              <a:defRPr/>
            </a:lvl1pPr>
          </a:lstStyle>
          <a:p>
            <a:fld id="{11FAA3B6-97DF-4429-80EB-A6A5AAAB926B}" type="slidenum">
              <a:rPr lang="en-GB" altLang="en-US"/>
              <a:pPr/>
              <a:t>‹#›</a:t>
            </a:fld>
            <a:endParaRPr lang="en-GB" altLang="en-US"/>
          </a:p>
        </p:txBody>
      </p:sp>
    </p:spTree>
    <p:extLst>
      <p:ext uri="{BB962C8B-B14F-4D97-AF65-F5344CB8AC3E}">
        <p14:creationId xmlns:p14="http://schemas.microsoft.com/office/powerpoint/2010/main" val="183689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98303-1D6C-4041-8140-112D0EDFDDC1}"/>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9FB90001-845E-44D6-80F0-CC4F439BE44E}"/>
              </a:ext>
            </a:extLst>
          </p:cNvPr>
          <p:cNvSpPr>
            <a:spLocks noGrp="1"/>
          </p:cNvSpPr>
          <p:nvPr>
            <p:ph type="ftr" sz="quarter" idx="10"/>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B641015C-2383-4383-A885-A069574F8EB5}"/>
              </a:ext>
            </a:extLst>
          </p:cNvPr>
          <p:cNvSpPr>
            <a:spLocks noGrp="1"/>
          </p:cNvSpPr>
          <p:nvPr>
            <p:ph type="sldNum" sz="quarter" idx="11"/>
          </p:nvPr>
        </p:nvSpPr>
        <p:spPr/>
        <p:txBody>
          <a:bodyPr/>
          <a:lstStyle>
            <a:lvl1pPr>
              <a:defRPr/>
            </a:lvl1pPr>
          </a:lstStyle>
          <a:p>
            <a:fld id="{BD872C4F-9996-4A7A-AE9C-73EDDD4A9138}" type="slidenum">
              <a:rPr lang="en-GB" altLang="en-US"/>
              <a:pPr/>
              <a:t>‹#›</a:t>
            </a:fld>
            <a:endParaRPr lang="en-GB" altLang="en-US"/>
          </a:p>
        </p:txBody>
      </p:sp>
    </p:spTree>
    <p:extLst>
      <p:ext uri="{BB962C8B-B14F-4D97-AF65-F5344CB8AC3E}">
        <p14:creationId xmlns:p14="http://schemas.microsoft.com/office/powerpoint/2010/main" val="699909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060C0CF-6644-4915-9635-E97CC0A48361}"/>
              </a:ext>
            </a:extLst>
          </p:cNvPr>
          <p:cNvSpPr/>
          <p:nvPr userDrawn="1"/>
        </p:nvSpPr>
        <p:spPr bwMode="auto">
          <a:xfrm>
            <a:off x="103239" y="7890387"/>
            <a:ext cx="1828800" cy="1710813"/>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spAutoFit/>
          </a:bodyPr>
          <a:lstStyle/>
          <a:p>
            <a:pPr marL="0" marR="0" indent="0" algn="ctr" defTabSz="1279525" rtl="0" eaLnBrk="0" fontAlgn="base" latinLnBrk="0" hangingPunct="0">
              <a:lnSpc>
                <a:spcPct val="100000"/>
              </a:lnSpc>
              <a:spcBef>
                <a:spcPct val="0"/>
              </a:spcBef>
              <a:spcAft>
                <a:spcPct val="0"/>
              </a:spcAft>
              <a:buClrTx/>
              <a:buSzTx/>
              <a:buFontTx/>
              <a:buNone/>
              <a:tabLst/>
            </a:pPr>
            <a:endParaRPr kumimoji="0" lang="en-GB" sz="3300" b="0" i="0" u="none" strike="noStrike" cap="none" normalizeH="0" baseline="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508C94F6-BACC-4682-9E73-F4D159D07A6D}"/>
              </a:ext>
            </a:extLst>
          </p:cNvPr>
          <p:cNvPicPr>
            <a:picLocks noChangeAspect="1"/>
          </p:cNvPicPr>
          <p:nvPr userDrawn="1"/>
        </p:nvPicPr>
        <p:blipFill>
          <a:blip r:embed="rId2"/>
          <a:stretch>
            <a:fillRect/>
          </a:stretch>
        </p:blipFill>
        <p:spPr>
          <a:xfrm>
            <a:off x="406195" y="7868264"/>
            <a:ext cx="1694835" cy="1682642"/>
          </a:xfrm>
          <a:prstGeom prst="rect">
            <a:avLst/>
          </a:prstGeom>
        </p:spPr>
      </p:pic>
    </p:spTree>
    <p:extLst>
      <p:ext uri="{BB962C8B-B14F-4D97-AF65-F5344CB8AC3E}">
        <p14:creationId xmlns:p14="http://schemas.microsoft.com/office/powerpoint/2010/main" val="1381397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7F3D0-E62D-408E-9EAD-384344408970}"/>
              </a:ext>
            </a:extLst>
          </p:cNvPr>
          <p:cNvSpPr>
            <a:spLocks noGrp="1"/>
          </p:cNvSpPr>
          <p:nvPr>
            <p:ph type="title"/>
          </p:nvPr>
        </p:nvSpPr>
        <p:spPr>
          <a:xfrm>
            <a:off x="881063" y="639763"/>
            <a:ext cx="4129087" cy="2239962"/>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B23231A-F012-44F6-9434-2F7F51F7FAFA}"/>
              </a:ext>
            </a:extLst>
          </p:cNvPr>
          <p:cNvSpPr>
            <a:spLocks noGrp="1"/>
          </p:cNvSpPr>
          <p:nvPr>
            <p:ph idx="1"/>
          </p:nvPr>
        </p:nvSpPr>
        <p:spPr>
          <a:xfrm>
            <a:off x="5441950" y="1382713"/>
            <a:ext cx="6481763" cy="682307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9E5046-4439-474E-9CEA-F4DBA432AE01}"/>
              </a:ext>
            </a:extLst>
          </p:cNvPr>
          <p:cNvSpPr>
            <a:spLocks noGrp="1"/>
          </p:cNvSpPr>
          <p:nvPr>
            <p:ph type="body" sz="half" idx="2"/>
          </p:nvPr>
        </p:nvSpPr>
        <p:spPr>
          <a:xfrm>
            <a:off x="881063" y="2879725"/>
            <a:ext cx="4129087"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8A1D44F2-8968-4971-A8A9-56A63BB21CD2}"/>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2157C4A-5979-4725-8A36-98F6CECDB946}"/>
              </a:ext>
            </a:extLst>
          </p:cNvPr>
          <p:cNvSpPr>
            <a:spLocks noGrp="1"/>
          </p:cNvSpPr>
          <p:nvPr>
            <p:ph type="sldNum" sz="quarter" idx="11"/>
          </p:nvPr>
        </p:nvSpPr>
        <p:spPr/>
        <p:txBody>
          <a:bodyPr/>
          <a:lstStyle>
            <a:lvl1pPr>
              <a:defRPr/>
            </a:lvl1pPr>
          </a:lstStyle>
          <a:p>
            <a:fld id="{C6030AD4-FE01-4226-9846-63DFA81A9409}" type="slidenum">
              <a:rPr lang="en-GB" altLang="en-US"/>
              <a:pPr/>
              <a:t>‹#›</a:t>
            </a:fld>
            <a:endParaRPr lang="en-GB" altLang="en-US"/>
          </a:p>
        </p:txBody>
      </p:sp>
    </p:spTree>
    <p:extLst>
      <p:ext uri="{BB962C8B-B14F-4D97-AF65-F5344CB8AC3E}">
        <p14:creationId xmlns:p14="http://schemas.microsoft.com/office/powerpoint/2010/main" val="233515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109D9-B80B-4685-B237-7182183A9A2F}"/>
              </a:ext>
            </a:extLst>
          </p:cNvPr>
          <p:cNvSpPr>
            <a:spLocks noGrp="1"/>
          </p:cNvSpPr>
          <p:nvPr>
            <p:ph type="title"/>
          </p:nvPr>
        </p:nvSpPr>
        <p:spPr>
          <a:xfrm>
            <a:off x="881063" y="639763"/>
            <a:ext cx="4129087" cy="2239962"/>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F9B1F2A-DABD-4918-A472-51FDF9D10483}"/>
              </a:ext>
            </a:extLst>
          </p:cNvPr>
          <p:cNvSpPr>
            <a:spLocks noGrp="1"/>
          </p:cNvSpPr>
          <p:nvPr>
            <p:ph type="pic" idx="1"/>
          </p:nvPr>
        </p:nvSpPr>
        <p:spPr>
          <a:xfrm>
            <a:off x="5441950" y="1382713"/>
            <a:ext cx="6481763" cy="682307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9083633-18E4-4DFE-BBA6-3010F9A93B5E}"/>
              </a:ext>
            </a:extLst>
          </p:cNvPr>
          <p:cNvSpPr>
            <a:spLocks noGrp="1"/>
          </p:cNvSpPr>
          <p:nvPr>
            <p:ph type="body" sz="half" idx="2"/>
          </p:nvPr>
        </p:nvSpPr>
        <p:spPr>
          <a:xfrm>
            <a:off x="881063" y="2879725"/>
            <a:ext cx="4129087" cy="533717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Footer Placeholder 4">
            <a:extLst>
              <a:ext uri="{FF2B5EF4-FFF2-40B4-BE49-F238E27FC236}">
                <a16:creationId xmlns:a16="http://schemas.microsoft.com/office/drawing/2014/main" id="{C3E06E97-D013-4539-8A0E-45DAE61CB43C}"/>
              </a:ext>
            </a:extLst>
          </p:cNvPr>
          <p:cNvSpPr>
            <a:spLocks noGrp="1"/>
          </p:cNvSpPr>
          <p:nvPr>
            <p:ph type="ftr" sz="quarter" idx="10"/>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F13A642-A061-4F53-A788-672398C9B2CB}"/>
              </a:ext>
            </a:extLst>
          </p:cNvPr>
          <p:cNvSpPr>
            <a:spLocks noGrp="1"/>
          </p:cNvSpPr>
          <p:nvPr>
            <p:ph type="sldNum" sz="quarter" idx="11"/>
          </p:nvPr>
        </p:nvSpPr>
        <p:spPr/>
        <p:txBody>
          <a:bodyPr/>
          <a:lstStyle>
            <a:lvl1pPr>
              <a:defRPr/>
            </a:lvl1pPr>
          </a:lstStyle>
          <a:p>
            <a:fld id="{0E2C2DF6-B025-40A0-99AB-94ED2636C57D}" type="slidenum">
              <a:rPr lang="en-GB" altLang="en-US"/>
              <a:pPr/>
              <a:t>‹#›</a:t>
            </a:fld>
            <a:endParaRPr lang="en-GB" altLang="en-US"/>
          </a:p>
        </p:txBody>
      </p:sp>
    </p:spTree>
    <p:extLst>
      <p:ext uri="{BB962C8B-B14F-4D97-AF65-F5344CB8AC3E}">
        <p14:creationId xmlns:p14="http://schemas.microsoft.com/office/powerpoint/2010/main" val="2032114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33FBB-103F-4E6C-ABB0-B101B69B516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A4EC83B-E360-4E5D-9EB1-00E696D47182}"/>
              </a:ext>
            </a:extLst>
          </p:cNvPr>
          <p:cNvSpPr>
            <a:spLocks noGrp="1"/>
          </p:cNvSpPr>
          <p:nvPr>
            <p:ph type="body" orient="vert" idx="1"/>
          </p:nvPr>
        </p:nvSpPr>
        <p:spPr>
          <a:xfrm>
            <a:off x="879475" y="2555875"/>
            <a:ext cx="11042650" cy="60912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888FC26D-0286-4EDD-B640-C9DDC732D755}"/>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7EEC6B2F-7290-4487-B5BB-4763C3DD4878}"/>
              </a:ext>
            </a:extLst>
          </p:cNvPr>
          <p:cNvSpPr>
            <a:spLocks noGrp="1"/>
          </p:cNvSpPr>
          <p:nvPr>
            <p:ph type="sldNum" sz="quarter" idx="11"/>
          </p:nvPr>
        </p:nvSpPr>
        <p:spPr/>
        <p:txBody>
          <a:bodyPr/>
          <a:lstStyle>
            <a:lvl1pPr>
              <a:defRPr/>
            </a:lvl1pPr>
          </a:lstStyle>
          <a:p>
            <a:fld id="{0953AADA-D021-42DB-A6CB-62BC48A567C7}" type="slidenum">
              <a:rPr lang="en-GB" altLang="en-US"/>
              <a:pPr/>
              <a:t>‹#›</a:t>
            </a:fld>
            <a:endParaRPr lang="en-GB" altLang="en-US"/>
          </a:p>
        </p:txBody>
      </p:sp>
    </p:spTree>
    <p:extLst>
      <p:ext uri="{BB962C8B-B14F-4D97-AF65-F5344CB8AC3E}">
        <p14:creationId xmlns:p14="http://schemas.microsoft.com/office/powerpoint/2010/main" val="25100015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62E302-D96D-43AE-A66C-235386D4055A}"/>
              </a:ext>
            </a:extLst>
          </p:cNvPr>
          <p:cNvSpPr>
            <a:spLocks noGrp="1"/>
          </p:cNvSpPr>
          <p:nvPr>
            <p:ph type="title" orient="vert"/>
          </p:nvPr>
        </p:nvSpPr>
        <p:spPr>
          <a:xfrm>
            <a:off x="9161463" y="390525"/>
            <a:ext cx="2760662" cy="825658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8B283E2-9B7C-4E5E-9531-DCD345F4B46C}"/>
              </a:ext>
            </a:extLst>
          </p:cNvPr>
          <p:cNvSpPr>
            <a:spLocks noGrp="1"/>
          </p:cNvSpPr>
          <p:nvPr>
            <p:ph type="body" orient="vert" idx="1"/>
          </p:nvPr>
        </p:nvSpPr>
        <p:spPr>
          <a:xfrm>
            <a:off x="879475" y="390525"/>
            <a:ext cx="8129588" cy="825658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Footer Placeholder 3">
            <a:extLst>
              <a:ext uri="{FF2B5EF4-FFF2-40B4-BE49-F238E27FC236}">
                <a16:creationId xmlns:a16="http://schemas.microsoft.com/office/drawing/2014/main" id="{66F678D4-2F45-4A9C-91B9-9BFD76E78F32}"/>
              </a:ext>
            </a:extLst>
          </p:cNvPr>
          <p:cNvSpPr>
            <a:spLocks noGrp="1"/>
          </p:cNvSpPr>
          <p:nvPr>
            <p:ph type="ftr" sz="quarter" idx="10"/>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6B0D0F1E-C66C-43E9-B685-EC13C0BE1729}"/>
              </a:ext>
            </a:extLst>
          </p:cNvPr>
          <p:cNvSpPr>
            <a:spLocks noGrp="1"/>
          </p:cNvSpPr>
          <p:nvPr>
            <p:ph type="sldNum" sz="quarter" idx="11"/>
          </p:nvPr>
        </p:nvSpPr>
        <p:spPr/>
        <p:txBody>
          <a:bodyPr/>
          <a:lstStyle>
            <a:lvl1pPr>
              <a:defRPr/>
            </a:lvl1pPr>
          </a:lstStyle>
          <a:p>
            <a:fld id="{DCDAC651-40E9-4778-9A7D-1F755A153B7C}" type="slidenum">
              <a:rPr lang="en-GB" altLang="en-US"/>
              <a:pPr/>
              <a:t>‹#›</a:t>
            </a:fld>
            <a:endParaRPr lang="en-GB" altLang="en-US"/>
          </a:p>
        </p:txBody>
      </p:sp>
    </p:spTree>
    <p:extLst>
      <p:ext uri="{BB962C8B-B14F-4D97-AF65-F5344CB8AC3E}">
        <p14:creationId xmlns:p14="http://schemas.microsoft.com/office/powerpoint/2010/main" val="4222479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9495" y="2983186"/>
            <a:ext cx="10882610" cy="2058069"/>
          </a:xfrm>
        </p:spPr>
        <p:txBody>
          <a:bodyPr/>
          <a:lstStyle/>
          <a:p>
            <a:r>
              <a:rPr lang="en-US"/>
              <a:t>Click to edit Master title style</a:t>
            </a:r>
            <a:endParaRPr lang="en-GB"/>
          </a:p>
        </p:txBody>
      </p:sp>
      <p:sp>
        <p:nvSpPr>
          <p:cNvPr id="3" name="Subtitle 2"/>
          <p:cNvSpPr>
            <a:spLocks noGrp="1"/>
          </p:cNvSpPr>
          <p:nvPr>
            <p:ph type="subTitle" idx="1"/>
          </p:nvPr>
        </p:nvSpPr>
        <p:spPr>
          <a:xfrm>
            <a:off x="1920553" y="5441305"/>
            <a:ext cx="8960495" cy="2453432"/>
          </a:xfrm>
        </p:spPr>
        <p:txBody>
          <a:bodyPr/>
          <a:lstStyle>
            <a:lvl1pPr marL="0" indent="0" algn="ctr">
              <a:buNone/>
              <a:defRPr/>
            </a:lvl1pPr>
            <a:lvl2pPr marL="450068" indent="0" algn="ctr">
              <a:buNone/>
              <a:defRPr/>
            </a:lvl2pPr>
            <a:lvl3pPr marL="900135" indent="0" algn="ctr">
              <a:buNone/>
              <a:defRPr/>
            </a:lvl3pPr>
            <a:lvl4pPr marL="1350203" indent="0" algn="ctr">
              <a:buNone/>
              <a:defRPr/>
            </a:lvl4pPr>
            <a:lvl5pPr marL="1800271" indent="0" algn="ctr">
              <a:buNone/>
              <a:defRPr/>
            </a:lvl5pPr>
            <a:lvl6pPr marL="2250338" indent="0" algn="ctr">
              <a:buNone/>
              <a:defRPr/>
            </a:lvl6pPr>
            <a:lvl7pPr marL="2700406" indent="0" algn="ctr">
              <a:buNone/>
              <a:defRPr/>
            </a:lvl7pPr>
            <a:lvl8pPr marL="3150474" indent="0" algn="ctr">
              <a:buNone/>
              <a:defRPr/>
            </a:lvl8pPr>
            <a:lvl9pPr marL="3600541"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68292721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6125479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064" y="6169521"/>
            <a:ext cx="10881047" cy="1906488"/>
          </a:xfrm>
        </p:spPr>
        <p:txBody>
          <a:bodyPr anchor="t"/>
          <a:lstStyle>
            <a:lvl1pPr algn="l">
              <a:defRPr sz="3938" b="1" cap="all"/>
            </a:lvl1pPr>
          </a:lstStyle>
          <a:p>
            <a:r>
              <a:rPr lang="en-US"/>
              <a:t>Click to edit Master title style</a:t>
            </a:r>
            <a:endParaRPr lang="en-GB"/>
          </a:p>
        </p:txBody>
      </p:sp>
      <p:sp>
        <p:nvSpPr>
          <p:cNvPr id="3" name="Text Placeholder 2"/>
          <p:cNvSpPr>
            <a:spLocks noGrp="1"/>
          </p:cNvSpPr>
          <p:nvPr>
            <p:ph type="body" idx="1"/>
          </p:nvPr>
        </p:nvSpPr>
        <p:spPr>
          <a:xfrm>
            <a:off x="1011064" y="4069258"/>
            <a:ext cx="10881047" cy="2100263"/>
          </a:xfrm>
        </p:spPr>
        <p:txBody>
          <a:bodyPr anchor="b"/>
          <a:lstStyle>
            <a:lvl1pPr marL="0" indent="0">
              <a:buNone/>
              <a:defRPr sz="1969"/>
            </a:lvl1pPr>
            <a:lvl2pPr marL="450068" indent="0">
              <a:buNone/>
              <a:defRPr sz="1772"/>
            </a:lvl2pPr>
            <a:lvl3pPr marL="900135" indent="0">
              <a:buNone/>
              <a:defRPr sz="1575"/>
            </a:lvl3pPr>
            <a:lvl4pPr marL="1350203" indent="0">
              <a:buNone/>
              <a:defRPr sz="1378"/>
            </a:lvl4pPr>
            <a:lvl5pPr marL="1800271" indent="0">
              <a:buNone/>
              <a:defRPr sz="1378"/>
            </a:lvl5pPr>
            <a:lvl6pPr marL="2250338" indent="0">
              <a:buNone/>
              <a:defRPr sz="1378"/>
            </a:lvl6pPr>
            <a:lvl7pPr marL="2700406" indent="0">
              <a:buNone/>
              <a:defRPr sz="1378"/>
            </a:lvl7pPr>
            <a:lvl8pPr marL="3150474" indent="0">
              <a:buNone/>
              <a:defRPr sz="1378"/>
            </a:lvl8pPr>
            <a:lvl9pPr marL="3600541" indent="0">
              <a:buNone/>
              <a:defRPr sz="1378"/>
            </a:lvl9pPr>
          </a:lstStyle>
          <a:p>
            <a:pPr lvl="0"/>
            <a:r>
              <a:rPr lang="en-US"/>
              <a:t>Click to edit Master text styles</a:t>
            </a:r>
          </a:p>
        </p:txBody>
      </p:sp>
    </p:spTree>
    <p:extLst>
      <p:ext uri="{BB962C8B-B14F-4D97-AF65-F5344CB8AC3E}">
        <p14:creationId xmlns:p14="http://schemas.microsoft.com/office/powerpoint/2010/main" val="192463203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51720" y="2725341"/>
            <a:ext cx="5075634" cy="5627266"/>
          </a:xfrm>
        </p:spPr>
        <p:txBody>
          <a:bodyPr/>
          <a:lstStyle>
            <a:lvl1pPr>
              <a:defRPr sz="2756"/>
            </a:lvl1pPr>
            <a:lvl2pPr>
              <a:defRPr sz="2363"/>
            </a:lvl2pPr>
            <a:lvl3pPr>
              <a:defRPr sz="1969"/>
            </a:lvl3pPr>
            <a:lvl4pPr>
              <a:defRPr sz="1772"/>
            </a:lvl4pPr>
            <a:lvl5pPr>
              <a:defRPr sz="1772"/>
            </a:lvl5pPr>
            <a:lvl6pPr>
              <a:defRPr sz="1772"/>
            </a:lvl6pPr>
            <a:lvl7pPr>
              <a:defRPr sz="1772"/>
            </a:lvl7pPr>
            <a:lvl8pPr>
              <a:defRPr sz="1772"/>
            </a:lvl8pPr>
            <a:lvl9pPr>
              <a:defRPr sz="17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77373" y="2725341"/>
            <a:ext cx="5075634" cy="5627266"/>
          </a:xfrm>
        </p:spPr>
        <p:txBody>
          <a:bodyPr/>
          <a:lstStyle>
            <a:lvl1pPr>
              <a:defRPr sz="2756"/>
            </a:lvl1pPr>
            <a:lvl2pPr>
              <a:defRPr sz="2363"/>
            </a:lvl2pPr>
            <a:lvl3pPr>
              <a:defRPr sz="1969"/>
            </a:lvl3pPr>
            <a:lvl4pPr>
              <a:defRPr sz="1772"/>
            </a:lvl4pPr>
            <a:lvl5pPr>
              <a:defRPr sz="1772"/>
            </a:lvl5pPr>
            <a:lvl6pPr>
              <a:defRPr sz="1772"/>
            </a:lvl6pPr>
            <a:lvl7pPr>
              <a:defRPr sz="1772"/>
            </a:lvl7pPr>
            <a:lvl8pPr>
              <a:defRPr sz="1772"/>
            </a:lvl8pPr>
            <a:lvl9pPr>
              <a:defRPr sz="177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791762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0705" y="384423"/>
            <a:ext cx="11520190" cy="16002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40705" y="2148707"/>
            <a:ext cx="5655395" cy="895424"/>
          </a:xfrm>
        </p:spPr>
        <p:txBody>
          <a:bodyPr anchor="b"/>
          <a:lstStyle>
            <a:lvl1pPr marL="0" indent="0">
              <a:buNone/>
              <a:defRPr sz="2363" b="1"/>
            </a:lvl1pPr>
            <a:lvl2pPr marL="450068" indent="0">
              <a:buNone/>
              <a:defRPr sz="1969" b="1"/>
            </a:lvl2pPr>
            <a:lvl3pPr marL="900135" indent="0">
              <a:buNone/>
              <a:defRPr sz="1772" b="1"/>
            </a:lvl3pPr>
            <a:lvl4pPr marL="1350203" indent="0">
              <a:buNone/>
              <a:defRPr sz="1575" b="1"/>
            </a:lvl4pPr>
            <a:lvl5pPr marL="1800271" indent="0">
              <a:buNone/>
              <a:defRPr sz="1575" b="1"/>
            </a:lvl5pPr>
            <a:lvl6pPr marL="2250338" indent="0">
              <a:buNone/>
              <a:defRPr sz="1575" b="1"/>
            </a:lvl6pPr>
            <a:lvl7pPr marL="2700406" indent="0">
              <a:buNone/>
              <a:defRPr sz="1575" b="1"/>
            </a:lvl7pPr>
            <a:lvl8pPr marL="3150474" indent="0">
              <a:buNone/>
              <a:defRPr sz="1575" b="1"/>
            </a:lvl8pPr>
            <a:lvl9pPr marL="3600541" indent="0">
              <a:buNone/>
              <a:defRPr sz="1575" b="1"/>
            </a:lvl9pPr>
          </a:lstStyle>
          <a:p>
            <a:pPr lvl="0"/>
            <a:r>
              <a:rPr lang="en-US"/>
              <a:t>Click to edit Master text styles</a:t>
            </a:r>
          </a:p>
        </p:txBody>
      </p:sp>
      <p:sp>
        <p:nvSpPr>
          <p:cNvPr id="4" name="Content Placeholder 3"/>
          <p:cNvSpPr>
            <a:spLocks noGrp="1"/>
          </p:cNvSpPr>
          <p:nvPr>
            <p:ph sz="half" idx="2"/>
          </p:nvPr>
        </p:nvSpPr>
        <p:spPr>
          <a:xfrm>
            <a:off x="640705" y="3044131"/>
            <a:ext cx="5655395" cy="5531941"/>
          </a:xfrm>
        </p:spPr>
        <p:txBody>
          <a:bodyPr/>
          <a:lstStyle>
            <a:lvl1pPr>
              <a:defRPr sz="2363"/>
            </a:lvl1pPr>
            <a:lvl2pPr>
              <a:defRPr sz="1969"/>
            </a:lvl2pPr>
            <a:lvl3pPr>
              <a:defRPr sz="1772"/>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502376" y="2148707"/>
            <a:ext cx="5658519" cy="895424"/>
          </a:xfrm>
        </p:spPr>
        <p:txBody>
          <a:bodyPr anchor="b"/>
          <a:lstStyle>
            <a:lvl1pPr marL="0" indent="0">
              <a:buNone/>
              <a:defRPr sz="2363" b="1"/>
            </a:lvl1pPr>
            <a:lvl2pPr marL="450068" indent="0">
              <a:buNone/>
              <a:defRPr sz="1969" b="1"/>
            </a:lvl2pPr>
            <a:lvl3pPr marL="900135" indent="0">
              <a:buNone/>
              <a:defRPr sz="1772" b="1"/>
            </a:lvl3pPr>
            <a:lvl4pPr marL="1350203" indent="0">
              <a:buNone/>
              <a:defRPr sz="1575" b="1"/>
            </a:lvl4pPr>
            <a:lvl5pPr marL="1800271" indent="0">
              <a:buNone/>
              <a:defRPr sz="1575" b="1"/>
            </a:lvl5pPr>
            <a:lvl6pPr marL="2250338" indent="0">
              <a:buNone/>
              <a:defRPr sz="1575" b="1"/>
            </a:lvl6pPr>
            <a:lvl7pPr marL="2700406" indent="0">
              <a:buNone/>
              <a:defRPr sz="1575" b="1"/>
            </a:lvl7pPr>
            <a:lvl8pPr marL="3150474" indent="0">
              <a:buNone/>
              <a:defRPr sz="1575" b="1"/>
            </a:lvl8pPr>
            <a:lvl9pPr marL="3600541" indent="0">
              <a:buNone/>
              <a:defRPr sz="1575" b="1"/>
            </a:lvl9pPr>
          </a:lstStyle>
          <a:p>
            <a:pPr lvl="0"/>
            <a:r>
              <a:rPr lang="en-US"/>
              <a:t>Click to edit Master text styles</a:t>
            </a:r>
          </a:p>
        </p:txBody>
      </p:sp>
      <p:sp>
        <p:nvSpPr>
          <p:cNvPr id="6" name="Content Placeholder 5"/>
          <p:cNvSpPr>
            <a:spLocks noGrp="1"/>
          </p:cNvSpPr>
          <p:nvPr>
            <p:ph sz="quarter" idx="4"/>
          </p:nvPr>
        </p:nvSpPr>
        <p:spPr>
          <a:xfrm>
            <a:off x="6502376" y="3044131"/>
            <a:ext cx="5658519" cy="5531941"/>
          </a:xfrm>
        </p:spPr>
        <p:txBody>
          <a:bodyPr/>
          <a:lstStyle>
            <a:lvl1pPr>
              <a:defRPr sz="2363"/>
            </a:lvl1pPr>
            <a:lvl2pPr>
              <a:defRPr sz="1969"/>
            </a:lvl2pPr>
            <a:lvl3pPr>
              <a:defRPr sz="1772"/>
            </a:lvl3pPr>
            <a:lvl4pPr>
              <a:defRPr sz="1575"/>
            </a:lvl4pPr>
            <a:lvl5pPr>
              <a:defRPr sz="1575"/>
            </a:lvl5pPr>
            <a:lvl6pPr>
              <a:defRPr sz="1575"/>
            </a:lvl6pPr>
            <a:lvl7pPr>
              <a:defRPr sz="1575"/>
            </a:lvl7pPr>
            <a:lvl8pPr>
              <a:defRPr sz="1575"/>
            </a:lvl8pPr>
            <a:lvl9pPr>
              <a:defRPr sz="15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5455443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303915984"/>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143803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706" y="382862"/>
            <a:ext cx="4211464" cy="1626765"/>
          </a:xfrm>
        </p:spPr>
        <p:txBody>
          <a:bodyPr anchor="b"/>
          <a:lstStyle>
            <a:lvl1pPr algn="l">
              <a:defRPr sz="1969" b="1"/>
            </a:lvl1pPr>
          </a:lstStyle>
          <a:p>
            <a:r>
              <a:rPr lang="en-US"/>
              <a:t>Click to edit Master title style</a:t>
            </a:r>
            <a:endParaRPr lang="en-GB"/>
          </a:p>
        </p:txBody>
      </p:sp>
      <p:sp>
        <p:nvSpPr>
          <p:cNvPr id="3" name="Content Placeholder 2"/>
          <p:cNvSpPr>
            <a:spLocks noGrp="1"/>
          </p:cNvSpPr>
          <p:nvPr>
            <p:ph idx="1"/>
          </p:nvPr>
        </p:nvSpPr>
        <p:spPr>
          <a:xfrm>
            <a:off x="5005314" y="382861"/>
            <a:ext cx="7155581" cy="8193211"/>
          </a:xfrm>
        </p:spPr>
        <p:txBody>
          <a:bodyPr/>
          <a:lstStyle>
            <a:lvl1pPr>
              <a:defRPr sz="3150"/>
            </a:lvl1pPr>
            <a:lvl2pPr>
              <a:defRPr sz="2756"/>
            </a:lvl2pPr>
            <a:lvl3pPr>
              <a:defRPr sz="2363"/>
            </a:lvl3pPr>
            <a:lvl4pPr>
              <a:defRPr sz="1969"/>
            </a:lvl4pPr>
            <a:lvl5pPr>
              <a:defRPr sz="1969"/>
            </a:lvl5pPr>
            <a:lvl6pPr>
              <a:defRPr sz="1969"/>
            </a:lvl6pPr>
            <a:lvl7pPr>
              <a:defRPr sz="1969"/>
            </a:lvl7pPr>
            <a:lvl8pPr>
              <a:defRPr sz="1969"/>
            </a:lvl8pPr>
            <a:lvl9pPr>
              <a:defRPr sz="19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40706" y="2009627"/>
            <a:ext cx="4211464" cy="6566446"/>
          </a:xfrm>
        </p:spPr>
        <p:txBody>
          <a:bodyPr/>
          <a:lstStyle>
            <a:lvl1pPr marL="0" indent="0">
              <a:buNone/>
              <a:defRPr sz="1378"/>
            </a:lvl1pPr>
            <a:lvl2pPr marL="450068" indent="0">
              <a:buNone/>
              <a:defRPr sz="1181"/>
            </a:lvl2pPr>
            <a:lvl3pPr marL="900135" indent="0">
              <a:buNone/>
              <a:defRPr sz="984"/>
            </a:lvl3pPr>
            <a:lvl4pPr marL="1350203" indent="0">
              <a:buNone/>
              <a:defRPr sz="886"/>
            </a:lvl4pPr>
            <a:lvl5pPr marL="1800271" indent="0">
              <a:buNone/>
              <a:defRPr sz="886"/>
            </a:lvl5pPr>
            <a:lvl6pPr marL="2250338" indent="0">
              <a:buNone/>
              <a:defRPr sz="886"/>
            </a:lvl6pPr>
            <a:lvl7pPr marL="2700406" indent="0">
              <a:buNone/>
              <a:defRPr sz="886"/>
            </a:lvl7pPr>
            <a:lvl8pPr marL="3150474" indent="0">
              <a:buNone/>
              <a:defRPr sz="886"/>
            </a:lvl8pPr>
            <a:lvl9pPr marL="3600541" indent="0">
              <a:buNone/>
              <a:defRPr sz="886"/>
            </a:lvl9pPr>
          </a:lstStyle>
          <a:p>
            <a:pPr lvl="0"/>
            <a:r>
              <a:rPr lang="en-US"/>
              <a:t>Click to edit Master text styles</a:t>
            </a:r>
          </a:p>
        </p:txBody>
      </p:sp>
    </p:spTree>
    <p:extLst>
      <p:ext uri="{BB962C8B-B14F-4D97-AF65-F5344CB8AC3E}">
        <p14:creationId xmlns:p14="http://schemas.microsoft.com/office/powerpoint/2010/main" val="40530591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689" y="6721153"/>
            <a:ext cx="7680648" cy="793849"/>
          </a:xfrm>
        </p:spPr>
        <p:txBody>
          <a:bodyPr anchor="b"/>
          <a:lstStyle>
            <a:lvl1pPr algn="l">
              <a:defRPr sz="1969" b="1"/>
            </a:lvl1pPr>
          </a:lstStyle>
          <a:p>
            <a:r>
              <a:rPr lang="en-US"/>
              <a:t>Click to edit Master title style</a:t>
            </a:r>
            <a:endParaRPr lang="en-GB"/>
          </a:p>
        </p:txBody>
      </p:sp>
      <p:sp>
        <p:nvSpPr>
          <p:cNvPr id="3" name="Picture Placeholder 2"/>
          <p:cNvSpPr>
            <a:spLocks noGrp="1"/>
          </p:cNvSpPr>
          <p:nvPr>
            <p:ph type="pic" idx="1"/>
          </p:nvPr>
        </p:nvSpPr>
        <p:spPr>
          <a:xfrm>
            <a:off x="2509689" y="857921"/>
            <a:ext cx="7680648" cy="5760095"/>
          </a:xfrm>
        </p:spPr>
        <p:txBody>
          <a:bodyPr/>
          <a:lstStyle>
            <a:lvl1pPr marL="0" indent="0">
              <a:buNone/>
              <a:defRPr sz="3150"/>
            </a:lvl1pPr>
            <a:lvl2pPr marL="450068" indent="0">
              <a:buNone/>
              <a:defRPr sz="2756"/>
            </a:lvl2pPr>
            <a:lvl3pPr marL="900135" indent="0">
              <a:buNone/>
              <a:defRPr sz="2363"/>
            </a:lvl3pPr>
            <a:lvl4pPr marL="1350203" indent="0">
              <a:buNone/>
              <a:defRPr sz="1969"/>
            </a:lvl4pPr>
            <a:lvl5pPr marL="1800271" indent="0">
              <a:buNone/>
              <a:defRPr sz="1969"/>
            </a:lvl5pPr>
            <a:lvl6pPr marL="2250338" indent="0">
              <a:buNone/>
              <a:defRPr sz="1969"/>
            </a:lvl6pPr>
            <a:lvl7pPr marL="2700406" indent="0">
              <a:buNone/>
              <a:defRPr sz="1969"/>
            </a:lvl7pPr>
            <a:lvl8pPr marL="3150474" indent="0">
              <a:buNone/>
              <a:defRPr sz="1969"/>
            </a:lvl8pPr>
            <a:lvl9pPr marL="3600541" indent="0">
              <a:buNone/>
              <a:defRPr sz="1969"/>
            </a:lvl9pPr>
          </a:lstStyle>
          <a:p>
            <a:pPr lvl="0"/>
            <a:endParaRPr lang="en-GB" noProof="0" dirty="0">
              <a:sym typeface="Arial" charset="0"/>
            </a:endParaRPr>
          </a:p>
        </p:txBody>
      </p:sp>
      <p:sp>
        <p:nvSpPr>
          <p:cNvPr id="4" name="Text Placeholder 3"/>
          <p:cNvSpPr>
            <a:spLocks noGrp="1"/>
          </p:cNvSpPr>
          <p:nvPr>
            <p:ph type="body" sz="half" idx="2"/>
          </p:nvPr>
        </p:nvSpPr>
        <p:spPr>
          <a:xfrm>
            <a:off x="2509689" y="7515003"/>
            <a:ext cx="7680648" cy="1126703"/>
          </a:xfrm>
        </p:spPr>
        <p:txBody>
          <a:bodyPr/>
          <a:lstStyle>
            <a:lvl1pPr marL="0" indent="0">
              <a:buNone/>
              <a:defRPr sz="1378"/>
            </a:lvl1pPr>
            <a:lvl2pPr marL="450068" indent="0">
              <a:buNone/>
              <a:defRPr sz="1181"/>
            </a:lvl2pPr>
            <a:lvl3pPr marL="900135" indent="0">
              <a:buNone/>
              <a:defRPr sz="984"/>
            </a:lvl3pPr>
            <a:lvl4pPr marL="1350203" indent="0">
              <a:buNone/>
              <a:defRPr sz="886"/>
            </a:lvl4pPr>
            <a:lvl5pPr marL="1800271" indent="0">
              <a:buNone/>
              <a:defRPr sz="886"/>
            </a:lvl5pPr>
            <a:lvl6pPr marL="2250338" indent="0">
              <a:buNone/>
              <a:defRPr sz="886"/>
            </a:lvl6pPr>
            <a:lvl7pPr marL="2700406" indent="0">
              <a:buNone/>
              <a:defRPr sz="886"/>
            </a:lvl7pPr>
            <a:lvl8pPr marL="3150474" indent="0">
              <a:buNone/>
              <a:defRPr sz="886"/>
            </a:lvl8pPr>
            <a:lvl9pPr marL="3600541" indent="0">
              <a:buNone/>
              <a:defRPr sz="886"/>
            </a:lvl9pPr>
          </a:lstStyle>
          <a:p>
            <a:pPr lvl="0"/>
            <a:r>
              <a:rPr lang="en-US"/>
              <a:t>Click to edit Master text styles</a:t>
            </a:r>
          </a:p>
        </p:txBody>
      </p:sp>
    </p:spTree>
    <p:extLst>
      <p:ext uri="{BB962C8B-B14F-4D97-AF65-F5344CB8AC3E}">
        <p14:creationId xmlns:p14="http://schemas.microsoft.com/office/powerpoint/2010/main" val="2681326503"/>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048168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77685" y="251594"/>
            <a:ext cx="2575322" cy="81010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251719" y="251594"/>
            <a:ext cx="7575947" cy="8101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7571394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9495" y="2983188"/>
            <a:ext cx="10882610" cy="2058069"/>
          </a:xfrm>
        </p:spPr>
        <p:txBody>
          <a:bodyPr/>
          <a:lstStyle/>
          <a:p>
            <a:r>
              <a:rPr lang="en-US"/>
              <a:t>Click to edit Master title style</a:t>
            </a:r>
            <a:endParaRPr lang="en-GB"/>
          </a:p>
        </p:txBody>
      </p:sp>
      <p:sp>
        <p:nvSpPr>
          <p:cNvPr id="3" name="Subtitle 2"/>
          <p:cNvSpPr>
            <a:spLocks noGrp="1"/>
          </p:cNvSpPr>
          <p:nvPr>
            <p:ph type="subTitle" idx="1"/>
          </p:nvPr>
        </p:nvSpPr>
        <p:spPr>
          <a:xfrm>
            <a:off x="1920554" y="5441307"/>
            <a:ext cx="8960495" cy="2453431"/>
          </a:xfrm>
        </p:spPr>
        <p:txBody>
          <a:bodyPr/>
          <a:lstStyle>
            <a:lvl1pPr marL="0" indent="0" algn="ctr">
              <a:buNone/>
              <a:defRPr/>
            </a:lvl1pPr>
            <a:lvl2pPr marL="337558" indent="0" algn="ctr">
              <a:buNone/>
              <a:defRPr/>
            </a:lvl2pPr>
            <a:lvl3pPr marL="675114" indent="0" algn="ctr">
              <a:buNone/>
              <a:defRPr/>
            </a:lvl3pPr>
            <a:lvl4pPr marL="1012673" indent="0" algn="ctr">
              <a:buNone/>
              <a:defRPr/>
            </a:lvl4pPr>
            <a:lvl5pPr marL="1350231" indent="0" algn="ctr">
              <a:buNone/>
              <a:defRPr/>
            </a:lvl5pPr>
            <a:lvl6pPr marL="1687787" indent="0" algn="ctr">
              <a:buNone/>
              <a:defRPr/>
            </a:lvl6pPr>
            <a:lvl7pPr marL="2025345" indent="0" algn="ctr">
              <a:buNone/>
              <a:defRPr/>
            </a:lvl7pPr>
            <a:lvl8pPr marL="2362903" indent="0" algn="ctr">
              <a:buNone/>
              <a:defRPr/>
            </a:lvl8pPr>
            <a:lvl9pPr marL="2700459"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39114218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752299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065" y="6169522"/>
            <a:ext cx="10881047" cy="1906488"/>
          </a:xfrm>
        </p:spPr>
        <p:txBody>
          <a:bodyPr anchor="t"/>
          <a:lstStyle>
            <a:lvl1pPr algn="l">
              <a:defRPr sz="2954" b="1" cap="all"/>
            </a:lvl1pPr>
          </a:lstStyle>
          <a:p>
            <a:r>
              <a:rPr lang="en-US"/>
              <a:t>Click to edit Master title style</a:t>
            </a:r>
            <a:endParaRPr lang="en-GB"/>
          </a:p>
        </p:txBody>
      </p:sp>
      <p:sp>
        <p:nvSpPr>
          <p:cNvPr id="3" name="Text Placeholder 2"/>
          <p:cNvSpPr>
            <a:spLocks noGrp="1"/>
          </p:cNvSpPr>
          <p:nvPr>
            <p:ph type="body" idx="1"/>
          </p:nvPr>
        </p:nvSpPr>
        <p:spPr>
          <a:xfrm>
            <a:off x="1011065" y="4069258"/>
            <a:ext cx="10881047" cy="2100263"/>
          </a:xfrm>
        </p:spPr>
        <p:txBody>
          <a:bodyPr anchor="b"/>
          <a:lstStyle>
            <a:lvl1pPr marL="0" indent="0">
              <a:buNone/>
              <a:defRPr sz="1476"/>
            </a:lvl1pPr>
            <a:lvl2pPr marL="337558" indent="0">
              <a:buNone/>
              <a:defRPr sz="1329"/>
            </a:lvl2pPr>
            <a:lvl3pPr marL="675114" indent="0">
              <a:buNone/>
              <a:defRPr sz="1181"/>
            </a:lvl3pPr>
            <a:lvl4pPr marL="1012673" indent="0">
              <a:buNone/>
              <a:defRPr sz="1033"/>
            </a:lvl4pPr>
            <a:lvl5pPr marL="1350231" indent="0">
              <a:buNone/>
              <a:defRPr sz="1033"/>
            </a:lvl5pPr>
            <a:lvl6pPr marL="1687787" indent="0">
              <a:buNone/>
              <a:defRPr sz="1033"/>
            </a:lvl6pPr>
            <a:lvl7pPr marL="2025345" indent="0">
              <a:buNone/>
              <a:defRPr sz="1033"/>
            </a:lvl7pPr>
            <a:lvl8pPr marL="2362903" indent="0">
              <a:buNone/>
              <a:defRPr sz="1033"/>
            </a:lvl8pPr>
            <a:lvl9pPr marL="2700459" indent="0">
              <a:buNone/>
              <a:defRPr sz="1033"/>
            </a:lvl9pPr>
          </a:lstStyle>
          <a:p>
            <a:pPr lvl="0"/>
            <a:r>
              <a:rPr lang="en-US"/>
              <a:t>Click to edit Master text styles</a:t>
            </a:r>
          </a:p>
        </p:txBody>
      </p:sp>
    </p:spTree>
    <p:extLst>
      <p:ext uri="{BB962C8B-B14F-4D97-AF65-F5344CB8AC3E}">
        <p14:creationId xmlns:p14="http://schemas.microsoft.com/office/powerpoint/2010/main" val="6532691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51720" y="2725341"/>
            <a:ext cx="5075634" cy="5627266"/>
          </a:xfrm>
        </p:spPr>
        <p:txBody>
          <a:bodyPr/>
          <a:lstStyle>
            <a:lvl1pPr>
              <a:defRPr sz="2067"/>
            </a:lvl1pPr>
            <a:lvl2pPr>
              <a:defRPr sz="1772"/>
            </a:lvl2pPr>
            <a:lvl3pPr>
              <a:defRPr sz="1476"/>
            </a:lvl3pPr>
            <a:lvl4pPr>
              <a:defRPr sz="1329"/>
            </a:lvl4pPr>
            <a:lvl5pPr>
              <a:defRPr sz="1329"/>
            </a:lvl5pPr>
            <a:lvl6pPr>
              <a:defRPr sz="1329"/>
            </a:lvl6pPr>
            <a:lvl7pPr>
              <a:defRPr sz="1329"/>
            </a:lvl7pPr>
            <a:lvl8pPr>
              <a:defRPr sz="1329"/>
            </a:lvl8pPr>
            <a:lvl9pPr>
              <a:defRPr sz="132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477374" y="2725341"/>
            <a:ext cx="5075634" cy="5627266"/>
          </a:xfrm>
        </p:spPr>
        <p:txBody>
          <a:bodyPr/>
          <a:lstStyle>
            <a:lvl1pPr>
              <a:defRPr sz="2067"/>
            </a:lvl1pPr>
            <a:lvl2pPr>
              <a:defRPr sz="1772"/>
            </a:lvl2pPr>
            <a:lvl3pPr>
              <a:defRPr sz="1476"/>
            </a:lvl3pPr>
            <a:lvl4pPr>
              <a:defRPr sz="1329"/>
            </a:lvl4pPr>
            <a:lvl5pPr>
              <a:defRPr sz="1329"/>
            </a:lvl5pPr>
            <a:lvl6pPr>
              <a:defRPr sz="1329"/>
            </a:lvl6pPr>
            <a:lvl7pPr>
              <a:defRPr sz="1329"/>
            </a:lvl7pPr>
            <a:lvl8pPr>
              <a:defRPr sz="1329"/>
            </a:lvl8pPr>
            <a:lvl9pPr>
              <a:defRPr sz="132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553899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40705" y="384423"/>
            <a:ext cx="11520191" cy="16002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40706" y="2148708"/>
            <a:ext cx="5655395" cy="895425"/>
          </a:xfrm>
        </p:spPr>
        <p:txBody>
          <a:bodyPr anchor="b"/>
          <a:lstStyle>
            <a:lvl1pPr marL="0" indent="0">
              <a:buNone/>
              <a:defRPr sz="1772" b="1"/>
            </a:lvl1pPr>
            <a:lvl2pPr marL="337558" indent="0">
              <a:buNone/>
              <a:defRPr sz="1476" b="1"/>
            </a:lvl2pPr>
            <a:lvl3pPr marL="675114" indent="0">
              <a:buNone/>
              <a:defRPr sz="1329" b="1"/>
            </a:lvl3pPr>
            <a:lvl4pPr marL="1012673" indent="0">
              <a:buNone/>
              <a:defRPr sz="1181" b="1"/>
            </a:lvl4pPr>
            <a:lvl5pPr marL="1350231" indent="0">
              <a:buNone/>
              <a:defRPr sz="1181" b="1"/>
            </a:lvl5pPr>
            <a:lvl6pPr marL="1687787" indent="0">
              <a:buNone/>
              <a:defRPr sz="1181" b="1"/>
            </a:lvl6pPr>
            <a:lvl7pPr marL="2025345" indent="0">
              <a:buNone/>
              <a:defRPr sz="1181" b="1"/>
            </a:lvl7pPr>
            <a:lvl8pPr marL="2362903" indent="0">
              <a:buNone/>
              <a:defRPr sz="1181" b="1"/>
            </a:lvl8pPr>
            <a:lvl9pPr marL="2700459" indent="0">
              <a:buNone/>
              <a:defRPr sz="1181" b="1"/>
            </a:lvl9pPr>
          </a:lstStyle>
          <a:p>
            <a:pPr lvl="0"/>
            <a:r>
              <a:rPr lang="en-US"/>
              <a:t>Click to edit Master text styles</a:t>
            </a:r>
          </a:p>
        </p:txBody>
      </p:sp>
      <p:sp>
        <p:nvSpPr>
          <p:cNvPr id="4" name="Content Placeholder 3"/>
          <p:cNvSpPr>
            <a:spLocks noGrp="1"/>
          </p:cNvSpPr>
          <p:nvPr>
            <p:ph sz="half" idx="2"/>
          </p:nvPr>
        </p:nvSpPr>
        <p:spPr>
          <a:xfrm>
            <a:off x="640706" y="3044132"/>
            <a:ext cx="5655395" cy="5531940"/>
          </a:xfrm>
        </p:spPr>
        <p:txBody>
          <a:bodyPr/>
          <a:lstStyle>
            <a:lvl1pPr>
              <a:defRPr sz="1772"/>
            </a:lvl1pPr>
            <a:lvl2pPr>
              <a:defRPr sz="1476"/>
            </a:lvl2pPr>
            <a:lvl3pPr>
              <a:defRPr sz="1329"/>
            </a:lvl3pPr>
            <a:lvl4pPr>
              <a:defRPr sz="1181"/>
            </a:lvl4pPr>
            <a:lvl5pPr>
              <a:defRPr sz="1181"/>
            </a:lvl5pPr>
            <a:lvl6pPr>
              <a:defRPr sz="1181"/>
            </a:lvl6pPr>
            <a:lvl7pPr>
              <a:defRPr sz="1181"/>
            </a:lvl7pPr>
            <a:lvl8pPr>
              <a:defRPr sz="1181"/>
            </a:lvl8pPr>
            <a:lvl9pPr>
              <a:defRPr sz="11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502376" y="2148708"/>
            <a:ext cx="5658519" cy="895425"/>
          </a:xfrm>
        </p:spPr>
        <p:txBody>
          <a:bodyPr anchor="b"/>
          <a:lstStyle>
            <a:lvl1pPr marL="0" indent="0">
              <a:buNone/>
              <a:defRPr sz="1772" b="1"/>
            </a:lvl1pPr>
            <a:lvl2pPr marL="337558" indent="0">
              <a:buNone/>
              <a:defRPr sz="1476" b="1"/>
            </a:lvl2pPr>
            <a:lvl3pPr marL="675114" indent="0">
              <a:buNone/>
              <a:defRPr sz="1329" b="1"/>
            </a:lvl3pPr>
            <a:lvl4pPr marL="1012673" indent="0">
              <a:buNone/>
              <a:defRPr sz="1181" b="1"/>
            </a:lvl4pPr>
            <a:lvl5pPr marL="1350231" indent="0">
              <a:buNone/>
              <a:defRPr sz="1181" b="1"/>
            </a:lvl5pPr>
            <a:lvl6pPr marL="1687787" indent="0">
              <a:buNone/>
              <a:defRPr sz="1181" b="1"/>
            </a:lvl6pPr>
            <a:lvl7pPr marL="2025345" indent="0">
              <a:buNone/>
              <a:defRPr sz="1181" b="1"/>
            </a:lvl7pPr>
            <a:lvl8pPr marL="2362903" indent="0">
              <a:buNone/>
              <a:defRPr sz="1181" b="1"/>
            </a:lvl8pPr>
            <a:lvl9pPr marL="2700459" indent="0">
              <a:buNone/>
              <a:defRPr sz="1181" b="1"/>
            </a:lvl9pPr>
          </a:lstStyle>
          <a:p>
            <a:pPr lvl="0"/>
            <a:r>
              <a:rPr lang="en-US"/>
              <a:t>Click to edit Master text styles</a:t>
            </a:r>
          </a:p>
        </p:txBody>
      </p:sp>
      <p:sp>
        <p:nvSpPr>
          <p:cNvPr id="6" name="Content Placeholder 5"/>
          <p:cNvSpPr>
            <a:spLocks noGrp="1"/>
          </p:cNvSpPr>
          <p:nvPr>
            <p:ph sz="quarter" idx="4"/>
          </p:nvPr>
        </p:nvSpPr>
        <p:spPr>
          <a:xfrm>
            <a:off x="6502376" y="3044132"/>
            <a:ext cx="5658519" cy="5531940"/>
          </a:xfrm>
        </p:spPr>
        <p:txBody>
          <a:bodyPr/>
          <a:lstStyle>
            <a:lvl1pPr>
              <a:defRPr sz="1772"/>
            </a:lvl1pPr>
            <a:lvl2pPr>
              <a:defRPr sz="1476"/>
            </a:lvl2pPr>
            <a:lvl3pPr>
              <a:defRPr sz="1329"/>
            </a:lvl3pPr>
            <a:lvl4pPr>
              <a:defRPr sz="1181"/>
            </a:lvl4pPr>
            <a:lvl5pPr>
              <a:defRPr sz="1181"/>
            </a:lvl5pPr>
            <a:lvl6pPr>
              <a:defRPr sz="1181"/>
            </a:lvl6pPr>
            <a:lvl7pPr>
              <a:defRPr sz="1181"/>
            </a:lvl7pPr>
            <a:lvl8pPr>
              <a:defRPr sz="1181"/>
            </a:lvl8pPr>
            <a:lvl9pPr>
              <a:defRPr sz="118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60213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5233749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27776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0706" y="382863"/>
            <a:ext cx="4211464" cy="1626765"/>
          </a:xfrm>
        </p:spPr>
        <p:txBody>
          <a:bodyPr anchor="b"/>
          <a:lstStyle>
            <a:lvl1pPr algn="l">
              <a:defRPr sz="1476" b="1"/>
            </a:lvl1pPr>
          </a:lstStyle>
          <a:p>
            <a:r>
              <a:rPr lang="en-US"/>
              <a:t>Click to edit Master title style</a:t>
            </a:r>
            <a:endParaRPr lang="en-GB"/>
          </a:p>
        </p:txBody>
      </p:sp>
      <p:sp>
        <p:nvSpPr>
          <p:cNvPr id="3" name="Content Placeholder 2"/>
          <p:cNvSpPr>
            <a:spLocks noGrp="1"/>
          </p:cNvSpPr>
          <p:nvPr>
            <p:ph idx="1"/>
          </p:nvPr>
        </p:nvSpPr>
        <p:spPr>
          <a:xfrm>
            <a:off x="5005315" y="382861"/>
            <a:ext cx="7155581" cy="8193212"/>
          </a:xfrm>
        </p:spPr>
        <p:txBody>
          <a:bodyPr/>
          <a:lstStyle>
            <a:lvl1pPr>
              <a:defRPr sz="2363"/>
            </a:lvl1pPr>
            <a:lvl2pPr>
              <a:defRPr sz="2067"/>
            </a:lvl2pPr>
            <a:lvl3pPr>
              <a:defRPr sz="1772"/>
            </a:lvl3pPr>
            <a:lvl4pPr>
              <a:defRPr sz="1476"/>
            </a:lvl4pPr>
            <a:lvl5pPr>
              <a:defRPr sz="1476"/>
            </a:lvl5pPr>
            <a:lvl6pPr>
              <a:defRPr sz="1476"/>
            </a:lvl6pPr>
            <a:lvl7pPr>
              <a:defRPr sz="1476"/>
            </a:lvl7pPr>
            <a:lvl8pPr>
              <a:defRPr sz="1476"/>
            </a:lvl8pPr>
            <a:lvl9pPr>
              <a:defRPr sz="147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40706" y="2009628"/>
            <a:ext cx="4211464" cy="6566447"/>
          </a:xfrm>
        </p:spPr>
        <p:txBody>
          <a:bodyPr/>
          <a:lstStyle>
            <a:lvl1pPr marL="0" indent="0">
              <a:buNone/>
              <a:defRPr sz="1033"/>
            </a:lvl1pPr>
            <a:lvl2pPr marL="337558" indent="0">
              <a:buNone/>
              <a:defRPr sz="886"/>
            </a:lvl2pPr>
            <a:lvl3pPr marL="675114" indent="0">
              <a:buNone/>
              <a:defRPr sz="738"/>
            </a:lvl3pPr>
            <a:lvl4pPr marL="1012673" indent="0">
              <a:buNone/>
              <a:defRPr sz="665"/>
            </a:lvl4pPr>
            <a:lvl5pPr marL="1350231" indent="0">
              <a:buNone/>
              <a:defRPr sz="665"/>
            </a:lvl5pPr>
            <a:lvl6pPr marL="1687787" indent="0">
              <a:buNone/>
              <a:defRPr sz="665"/>
            </a:lvl6pPr>
            <a:lvl7pPr marL="2025345" indent="0">
              <a:buNone/>
              <a:defRPr sz="665"/>
            </a:lvl7pPr>
            <a:lvl8pPr marL="2362903" indent="0">
              <a:buNone/>
              <a:defRPr sz="665"/>
            </a:lvl8pPr>
            <a:lvl9pPr marL="2700459" indent="0">
              <a:buNone/>
              <a:defRPr sz="665"/>
            </a:lvl9pPr>
          </a:lstStyle>
          <a:p>
            <a:pPr lvl="0"/>
            <a:r>
              <a:rPr lang="en-US"/>
              <a:t>Click to edit Master text styles</a:t>
            </a:r>
          </a:p>
        </p:txBody>
      </p:sp>
    </p:spTree>
    <p:extLst>
      <p:ext uri="{BB962C8B-B14F-4D97-AF65-F5344CB8AC3E}">
        <p14:creationId xmlns:p14="http://schemas.microsoft.com/office/powerpoint/2010/main" val="26913887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09690" y="6721154"/>
            <a:ext cx="7680648" cy="793849"/>
          </a:xfrm>
        </p:spPr>
        <p:txBody>
          <a:bodyPr anchor="b"/>
          <a:lstStyle>
            <a:lvl1pPr algn="l">
              <a:defRPr sz="1476" b="1"/>
            </a:lvl1pPr>
          </a:lstStyle>
          <a:p>
            <a:r>
              <a:rPr lang="en-US"/>
              <a:t>Click to edit Master title style</a:t>
            </a:r>
            <a:endParaRPr lang="en-GB"/>
          </a:p>
        </p:txBody>
      </p:sp>
      <p:sp>
        <p:nvSpPr>
          <p:cNvPr id="3" name="Picture Placeholder 2"/>
          <p:cNvSpPr>
            <a:spLocks noGrp="1"/>
          </p:cNvSpPr>
          <p:nvPr>
            <p:ph type="pic" idx="1"/>
          </p:nvPr>
        </p:nvSpPr>
        <p:spPr>
          <a:xfrm>
            <a:off x="2509690" y="857921"/>
            <a:ext cx="7680648" cy="5760096"/>
          </a:xfrm>
        </p:spPr>
        <p:txBody>
          <a:bodyPr/>
          <a:lstStyle>
            <a:lvl1pPr marL="0" indent="0">
              <a:buNone/>
              <a:defRPr sz="2363"/>
            </a:lvl1pPr>
            <a:lvl2pPr marL="337558" indent="0">
              <a:buNone/>
              <a:defRPr sz="2067"/>
            </a:lvl2pPr>
            <a:lvl3pPr marL="675114" indent="0">
              <a:buNone/>
              <a:defRPr sz="1772"/>
            </a:lvl3pPr>
            <a:lvl4pPr marL="1012673" indent="0">
              <a:buNone/>
              <a:defRPr sz="1476"/>
            </a:lvl4pPr>
            <a:lvl5pPr marL="1350231" indent="0">
              <a:buNone/>
              <a:defRPr sz="1476"/>
            </a:lvl5pPr>
            <a:lvl6pPr marL="1687787" indent="0">
              <a:buNone/>
              <a:defRPr sz="1476"/>
            </a:lvl6pPr>
            <a:lvl7pPr marL="2025345" indent="0">
              <a:buNone/>
              <a:defRPr sz="1476"/>
            </a:lvl7pPr>
            <a:lvl8pPr marL="2362903" indent="0">
              <a:buNone/>
              <a:defRPr sz="1476"/>
            </a:lvl8pPr>
            <a:lvl9pPr marL="2700459" indent="0">
              <a:buNone/>
              <a:defRPr sz="1476"/>
            </a:lvl9pPr>
          </a:lstStyle>
          <a:p>
            <a:pPr lvl="0"/>
            <a:endParaRPr lang="en-GB" noProof="0" dirty="0">
              <a:sym typeface="Arial" charset="0"/>
            </a:endParaRPr>
          </a:p>
        </p:txBody>
      </p:sp>
      <p:sp>
        <p:nvSpPr>
          <p:cNvPr id="4" name="Text Placeholder 3"/>
          <p:cNvSpPr>
            <a:spLocks noGrp="1"/>
          </p:cNvSpPr>
          <p:nvPr>
            <p:ph type="body" sz="half" idx="2"/>
          </p:nvPr>
        </p:nvSpPr>
        <p:spPr>
          <a:xfrm>
            <a:off x="2509690" y="7515004"/>
            <a:ext cx="7680648" cy="1126703"/>
          </a:xfrm>
        </p:spPr>
        <p:txBody>
          <a:bodyPr/>
          <a:lstStyle>
            <a:lvl1pPr marL="0" indent="0">
              <a:buNone/>
              <a:defRPr sz="1033"/>
            </a:lvl1pPr>
            <a:lvl2pPr marL="337558" indent="0">
              <a:buNone/>
              <a:defRPr sz="886"/>
            </a:lvl2pPr>
            <a:lvl3pPr marL="675114" indent="0">
              <a:buNone/>
              <a:defRPr sz="738"/>
            </a:lvl3pPr>
            <a:lvl4pPr marL="1012673" indent="0">
              <a:buNone/>
              <a:defRPr sz="665"/>
            </a:lvl4pPr>
            <a:lvl5pPr marL="1350231" indent="0">
              <a:buNone/>
              <a:defRPr sz="665"/>
            </a:lvl5pPr>
            <a:lvl6pPr marL="1687787" indent="0">
              <a:buNone/>
              <a:defRPr sz="665"/>
            </a:lvl6pPr>
            <a:lvl7pPr marL="2025345" indent="0">
              <a:buNone/>
              <a:defRPr sz="665"/>
            </a:lvl7pPr>
            <a:lvl8pPr marL="2362903" indent="0">
              <a:buNone/>
              <a:defRPr sz="665"/>
            </a:lvl8pPr>
            <a:lvl9pPr marL="2700459" indent="0">
              <a:buNone/>
              <a:defRPr sz="665"/>
            </a:lvl9pPr>
          </a:lstStyle>
          <a:p>
            <a:pPr lvl="0"/>
            <a:r>
              <a:rPr lang="en-US"/>
              <a:t>Click to edit Master text styles</a:t>
            </a:r>
          </a:p>
        </p:txBody>
      </p:sp>
    </p:spTree>
    <p:extLst>
      <p:ext uri="{BB962C8B-B14F-4D97-AF65-F5344CB8AC3E}">
        <p14:creationId xmlns:p14="http://schemas.microsoft.com/office/powerpoint/2010/main" val="11004316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790445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77685" y="251594"/>
            <a:ext cx="2575322" cy="810101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251720" y="251594"/>
            <a:ext cx="7575947" cy="81010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850282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7.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5.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7.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00644DD-3D6A-411F-8A01-8827643DFB8A}"/>
              </a:ext>
            </a:extLst>
          </p:cNvPr>
          <p:cNvSpPr>
            <a:spLocks noGrp="1" noChangeArrowheads="1"/>
          </p:cNvSpPr>
          <p:nvPr>
            <p:ph type="title"/>
          </p:nvPr>
        </p:nvSpPr>
        <p:spPr bwMode="auto">
          <a:xfrm>
            <a:off x="1001713" y="390525"/>
            <a:ext cx="10879137" cy="1293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7920" tIns="63962" rIns="127920" bIns="63962" numCol="1" anchor="t" anchorCtr="0" compatLnSpc="1">
            <a:prstTxWarp prst="textNoShape">
              <a:avLst/>
            </a:prstTxWarp>
          </a:bodyPr>
          <a:lstStyle/>
          <a:p>
            <a:pPr lvl="0"/>
            <a:r>
              <a:rPr lang="en-GB" altLang="en-US"/>
              <a:t>Click to edit Master title style</a:t>
            </a:r>
          </a:p>
        </p:txBody>
      </p:sp>
      <p:sp>
        <p:nvSpPr>
          <p:cNvPr id="1029" name="Rectangle 5">
            <a:extLst>
              <a:ext uri="{FF2B5EF4-FFF2-40B4-BE49-F238E27FC236}">
                <a16:creationId xmlns:a16="http://schemas.microsoft.com/office/drawing/2014/main" id="{6733C058-7C6C-416D-B8B6-E90B24B0A6EF}"/>
              </a:ext>
            </a:extLst>
          </p:cNvPr>
          <p:cNvSpPr>
            <a:spLocks noGrp="1" noChangeArrowheads="1"/>
          </p:cNvSpPr>
          <p:nvPr>
            <p:ph type="ftr" sz="quarter" idx="3"/>
          </p:nvPr>
        </p:nvSpPr>
        <p:spPr bwMode="auto">
          <a:xfrm>
            <a:off x="4373563" y="8747125"/>
            <a:ext cx="40544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7920" tIns="63962" rIns="127920" bIns="63962" numCol="1" anchor="t" anchorCtr="0" compatLnSpc="1">
            <a:prstTxWarp prst="textNoShape">
              <a:avLst/>
            </a:prstTxWarp>
          </a:bodyPr>
          <a:lstStyle>
            <a:lvl1pPr defTabSz="1279525">
              <a:defRPr sz="2000"/>
            </a:lvl1pPr>
          </a:lstStyle>
          <a:p>
            <a:endParaRPr lang="en-US" altLang="en-US"/>
          </a:p>
        </p:txBody>
      </p:sp>
      <p:sp>
        <p:nvSpPr>
          <p:cNvPr id="1030" name="Rectangle 6">
            <a:extLst>
              <a:ext uri="{FF2B5EF4-FFF2-40B4-BE49-F238E27FC236}">
                <a16:creationId xmlns:a16="http://schemas.microsoft.com/office/drawing/2014/main" id="{64658C31-D66B-4A94-BE16-60606155D1BE}"/>
              </a:ext>
            </a:extLst>
          </p:cNvPr>
          <p:cNvSpPr>
            <a:spLocks noGrp="1" noChangeArrowheads="1"/>
          </p:cNvSpPr>
          <p:nvPr>
            <p:ph type="sldNum" sz="quarter" idx="4"/>
          </p:nvPr>
        </p:nvSpPr>
        <p:spPr bwMode="auto">
          <a:xfrm>
            <a:off x="9174163" y="8747125"/>
            <a:ext cx="2667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7920" tIns="63962" rIns="127920" bIns="63962" numCol="1" anchor="t" anchorCtr="0" compatLnSpc="1">
            <a:prstTxWarp prst="textNoShape">
              <a:avLst/>
            </a:prstTxWarp>
          </a:bodyPr>
          <a:lstStyle>
            <a:lvl1pPr algn="r" defTabSz="1279525">
              <a:defRPr sz="2000"/>
            </a:lvl1pPr>
          </a:lstStyle>
          <a:p>
            <a:fld id="{EC994A4B-411B-432C-93E9-9B82573874A2}" type="slidenum">
              <a:rPr lang="en-GB" altLang="en-US"/>
              <a:pPr/>
              <a:t>‹#›</a:t>
            </a:fld>
            <a:endParaRPr lang="en-GB" altLang="en-US"/>
          </a:p>
        </p:txBody>
      </p:sp>
      <p:pic>
        <p:nvPicPr>
          <p:cNvPr id="1031" name="Picture 7">
            <a:extLst>
              <a:ext uri="{FF2B5EF4-FFF2-40B4-BE49-F238E27FC236}">
                <a16:creationId xmlns:a16="http://schemas.microsoft.com/office/drawing/2014/main" id="{13C4542C-E8EF-405D-9337-CD2261CDF0F1}"/>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921875" y="8534400"/>
            <a:ext cx="2519363" cy="7667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A10_WinnerMark_Col_Pantone">
            <a:extLst>
              <a:ext uri="{FF2B5EF4-FFF2-40B4-BE49-F238E27FC236}">
                <a16:creationId xmlns:a16="http://schemas.microsoft.com/office/drawing/2014/main" id="{4523DEC5-F9B2-4931-9CD1-A946007B155F}"/>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85750" y="7943850"/>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279525" rtl="0" fontAlgn="base">
        <a:spcBef>
          <a:spcPct val="0"/>
        </a:spcBef>
        <a:spcAft>
          <a:spcPct val="0"/>
        </a:spcAft>
        <a:defRPr sz="4800" kern="1200">
          <a:solidFill>
            <a:srgbClr val="000099"/>
          </a:solidFill>
          <a:latin typeface="+mj-lt"/>
          <a:ea typeface="+mj-ea"/>
          <a:cs typeface="+mj-cs"/>
        </a:defRPr>
      </a:lvl1pPr>
      <a:lvl2pPr algn="ctr" defTabSz="1279525" rtl="0" fontAlgn="base">
        <a:spcBef>
          <a:spcPct val="0"/>
        </a:spcBef>
        <a:spcAft>
          <a:spcPct val="0"/>
        </a:spcAft>
        <a:defRPr sz="4800">
          <a:solidFill>
            <a:srgbClr val="000099"/>
          </a:solidFill>
          <a:latin typeface="Arial" panose="020B0604020202020204" pitchFamily="34" charset="0"/>
        </a:defRPr>
      </a:lvl2pPr>
      <a:lvl3pPr algn="ctr" defTabSz="1279525" rtl="0" fontAlgn="base">
        <a:spcBef>
          <a:spcPct val="0"/>
        </a:spcBef>
        <a:spcAft>
          <a:spcPct val="0"/>
        </a:spcAft>
        <a:defRPr sz="4800">
          <a:solidFill>
            <a:srgbClr val="000099"/>
          </a:solidFill>
          <a:latin typeface="Arial" panose="020B0604020202020204" pitchFamily="34" charset="0"/>
        </a:defRPr>
      </a:lvl3pPr>
      <a:lvl4pPr algn="ctr" defTabSz="1279525" rtl="0" fontAlgn="base">
        <a:spcBef>
          <a:spcPct val="0"/>
        </a:spcBef>
        <a:spcAft>
          <a:spcPct val="0"/>
        </a:spcAft>
        <a:defRPr sz="4800">
          <a:solidFill>
            <a:srgbClr val="000099"/>
          </a:solidFill>
          <a:latin typeface="Arial" panose="020B0604020202020204" pitchFamily="34" charset="0"/>
        </a:defRPr>
      </a:lvl4pPr>
      <a:lvl5pPr algn="ctr" defTabSz="1279525" rtl="0" fontAlgn="base">
        <a:spcBef>
          <a:spcPct val="0"/>
        </a:spcBef>
        <a:spcAft>
          <a:spcPct val="0"/>
        </a:spcAft>
        <a:defRPr sz="4800">
          <a:solidFill>
            <a:srgbClr val="000099"/>
          </a:solidFill>
          <a:latin typeface="Arial" panose="020B0604020202020204" pitchFamily="34" charset="0"/>
        </a:defRPr>
      </a:lvl5pPr>
      <a:lvl6pPr marL="457200" algn="ctr" defTabSz="1279525" rtl="0" fontAlgn="base">
        <a:spcBef>
          <a:spcPct val="0"/>
        </a:spcBef>
        <a:spcAft>
          <a:spcPct val="0"/>
        </a:spcAft>
        <a:defRPr sz="4800">
          <a:solidFill>
            <a:srgbClr val="000099"/>
          </a:solidFill>
          <a:latin typeface="Arial" panose="020B0604020202020204" pitchFamily="34" charset="0"/>
        </a:defRPr>
      </a:lvl6pPr>
      <a:lvl7pPr marL="914400" algn="ctr" defTabSz="1279525" rtl="0" fontAlgn="base">
        <a:spcBef>
          <a:spcPct val="0"/>
        </a:spcBef>
        <a:spcAft>
          <a:spcPct val="0"/>
        </a:spcAft>
        <a:defRPr sz="4800">
          <a:solidFill>
            <a:srgbClr val="000099"/>
          </a:solidFill>
          <a:latin typeface="Arial" panose="020B0604020202020204" pitchFamily="34" charset="0"/>
        </a:defRPr>
      </a:lvl7pPr>
      <a:lvl8pPr marL="1371600" algn="ctr" defTabSz="1279525" rtl="0" fontAlgn="base">
        <a:spcBef>
          <a:spcPct val="0"/>
        </a:spcBef>
        <a:spcAft>
          <a:spcPct val="0"/>
        </a:spcAft>
        <a:defRPr sz="4800">
          <a:solidFill>
            <a:srgbClr val="000099"/>
          </a:solidFill>
          <a:latin typeface="Arial" panose="020B0604020202020204" pitchFamily="34" charset="0"/>
        </a:defRPr>
      </a:lvl8pPr>
      <a:lvl9pPr marL="1828800" algn="ctr" defTabSz="1279525" rtl="0" fontAlgn="base">
        <a:spcBef>
          <a:spcPct val="0"/>
        </a:spcBef>
        <a:spcAft>
          <a:spcPct val="0"/>
        </a:spcAft>
        <a:defRPr sz="4800">
          <a:solidFill>
            <a:srgbClr val="000099"/>
          </a:solidFill>
          <a:latin typeface="Arial" panose="020B0604020202020204" pitchFamily="34" charset="0"/>
        </a:defRPr>
      </a:lvl9pPr>
    </p:titleStyle>
    <p:bodyStyle>
      <a:lvl1pPr marL="479425" indent="-479425" algn="l" defTabSz="1279525" rtl="0" fontAlgn="base">
        <a:spcBef>
          <a:spcPct val="20000"/>
        </a:spcBef>
        <a:spcAft>
          <a:spcPct val="0"/>
        </a:spcAft>
        <a:buChar char="•"/>
        <a:defRPr sz="4500" kern="1200">
          <a:solidFill>
            <a:schemeClr val="tx1"/>
          </a:solidFill>
          <a:latin typeface="+mn-lt"/>
          <a:ea typeface="+mn-ea"/>
          <a:cs typeface="+mn-cs"/>
        </a:defRPr>
      </a:lvl1pPr>
      <a:lvl2pPr marL="1039813" indent="-396875" algn="l" defTabSz="1279525" rtl="0" fontAlgn="base">
        <a:spcBef>
          <a:spcPct val="20000"/>
        </a:spcBef>
        <a:spcAft>
          <a:spcPct val="0"/>
        </a:spcAft>
        <a:buChar char="–"/>
        <a:defRPr sz="3900" kern="1200">
          <a:solidFill>
            <a:schemeClr val="tx1"/>
          </a:solidFill>
          <a:latin typeface="+mn-lt"/>
          <a:ea typeface="+mn-ea"/>
          <a:cs typeface="+mn-cs"/>
        </a:defRPr>
      </a:lvl2pPr>
      <a:lvl3pPr marL="1600200" indent="-320675" algn="l" defTabSz="1279525" rtl="0" fontAlgn="base">
        <a:spcBef>
          <a:spcPct val="20000"/>
        </a:spcBef>
        <a:spcAft>
          <a:spcPct val="0"/>
        </a:spcAft>
        <a:buChar char="•"/>
        <a:defRPr sz="3300" kern="1200">
          <a:solidFill>
            <a:schemeClr val="tx1"/>
          </a:solidFill>
          <a:latin typeface="+mn-lt"/>
          <a:ea typeface="+mn-ea"/>
          <a:cs typeface="+mn-cs"/>
        </a:defRPr>
      </a:lvl3pPr>
      <a:lvl4pPr marL="2239963" indent="-322263" algn="l" defTabSz="1279525" rtl="0" fontAlgn="base">
        <a:spcBef>
          <a:spcPct val="20000"/>
        </a:spcBef>
        <a:spcAft>
          <a:spcPct val="0"/>
        </a:spcAft>
        <a:buChar char="–"/>
        <a:defRPr sz="2800" kern="1200">
          <a:solidFill>
            <a:schemeClr val="tx1"/>
          </a:solidFill>
          <a:latin typeface="+mn-lt"/>
          <a:ea typeface="+mn-ea"/>
          <a:cs typeface="+mn-cs"/>
        </a:defRPr>
      </a:lvl4pPr>
      <a:lvl5pPr marL="2876550" indent="-315913" algn="l" defTabSz="1279525" rtl="0" fontAlgn="base">
        <a:spcBef>
          <a:spcPct val="20000"/>
        </a:spcBef>
        <a:spcAft>
          <a:spcPct val="0"/>
        </a:spcAft>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EF672BC5-959B-4D60-8707-8D4BF908308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14189" y="6263283"/>
            <a:ext cx="7900988" cy="417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Rectangle 2">
            <a:extLst>
              <a:ext uri="{FF2B5EF4-FFF2-40B4-BE49-F238E27FC236}">
                <a16:creationId xmlns:a16="http://schemas.microsoft.com/office/drawing/2014/main" id="{C48EB817-7166-4F4D-8BBB-0957A62A90F1}"/>
              </a:ext>
            </a:extLst>
          </p:cNvPr>
          <p:cNvSpPr>
            <a:spLocks/>
          </p:cNvSpPr>
          <p:nvPr/>
        </p:nvSpPr>
        <p:spPr bwMode="auto">
          <a:xfrm>
            <a:off x="-475059" y="651644"/>
            <a:ext cx="13428241" cy="1600200"/>
          </a:xfrm>
          <a:prstGeom prst="rect">
            <a:avLst/>
          </a:prstGeom>
          <a:solidFill>
            <a:schemeClr val="accent1"/>
          </a:solidFill>
          <a:ln>
            <a:noFill/>
          </a:ln>
        </p:spPr>
        <p:txBody>
          <a:bodyPr lIns="0" tIns="0" rIns="0" bIns="0"/>
          <a:lstStyle>
            <a:lvl1pPr eaLnBrk="0" hangingPunct="0">
              <a:defRPr sz="4300">
                <a:solidFill>
                  <a:srgbClr val="000000"/>
                </a:solidFill>
                <a:latin typeface="Gill Sans" charset="0"/>
                <a:sym typeface="Gill Sans" charset="0"/>
              </a:defRPr>
            </a:lvl1pPr>
            <a:lvl2pPr marL="742950" indent="-285750" eaLnBrk="0" hangingPunct="0">
              <a:defRPr sz="4300">
                <a:solidFill>
                  <a:srgbClr val="000000"/>
                </a:solidFill>
                <a:latin typeface="Gill Sans" charset="0"/>
                <a:sym typeface="Gill Sans" charset="0"/>
              </a:defRPr>
            </a:lvl2pPr>
            <a:lvl3pPr marL="1143000" indent="-228600" eaLnBrk="0" hangingPunct="0">
              <a:defRPr sz="4300">
                <a:solidFill>
                  <a:srgbClr val="000000"/>
                </a:solidFill>
                <a:latin typeface="Gill Sans" charset="0"/>
                <a:sym typeface="Gill Sans" charset="0"/>
              </a:defRPr>
            </a:lvl3pPr>
            <a:lvl4pPr marL="1600200" indent="-228600" eaLnBrk="0" hangingPunct="0">
              <a:defRPr sz="4300">
                <a:solidFill>
                  <a:srgbClr val="000000"/>
                </a:solidFill>
                <a:latin typeface="Gill Sans" charset="0"/>
                <a:sym typeface="Gill Sans" charset="0"/>
              </a:defRPr>
            </a:lvl4pPr>
            <a:lvl5pPr marL="2057400" indent="-228600" eaLnBrk="0" hangingPunct="0">
              <a:defRPr sz="4300">
                <a:solidFill>
                  <a:srgbClr val="000000"/>
                </a:solidFill>
                <a:latin typeface="Gill Sans" charset="0"/>
                <a:sym typeface="Gill Sans" charset="0"/>
              </a:defRPr>
            </a:lvl5pPr>
            <a:lvl6pPr marL="2514600" indent="-228600" algn="ctr" eaLnBrk="0" fontAlgn="base" hangingPunct="0">
              <a:spcBef>
                <a:spcPct val="0"/>
              </a:spcBef>
              <a:spcAft>
                <a:spcPct val="0"/>
              </a:spcAft>
              <a:defRPr sz="4300">
                <a:solidFill>
                  <a:srgbClr val="000000"/>
                </a:solidFill>
                <a:latin typeface="Gill Sans" charset="0"/>
                <a:sym typeface="Gill Sans" charset="0"/>
              </a:defRPr>
            </a:lvl6pPr>
            <a:lvl7pPr marL="2971800" indent="-228600" algn="ctr" eaLnBrk="0" fontAlgn="base" hangingPunct="0">
              <a:spcBef>
                <a:spcPct val="0"/>
              </a:spcBef>
              <a:spcAft>
                <a:spcPct val="0"/>
              </a:spcAft>
              <a:defRPr sz="4300">
                <a:solidFill>
                  <a:srgbClr val="000000"/>
                </a:solidFill>
                <a:latin typeface="Gill Sans" charset="0"/>
                <a:sym typeface="Gill Sans" charset="0"/>
              </a:defRPr>
            </a:lvl7pPr>
            <a:lvl8pPr marL="3429000" indent="-228600" algn="ctr" eaLnBrk="0" fontAlgn="base" hangingPunct="0">
              <a:spcBef>
                <a:spcPct val="0"/>
              </a:spcBef>
              <a:spcAft>
                <a:spcPct val="0"/>
              </a:spcAft>
              <a:defRPr sz="4300">
                <a:solidFill>
                  <a:srgbClr val="000000"/>
                </a:solidFill>
                <a:latin typeface="Gill Sans" charset="0"/>
                <a:sym typeface="Gill Sans" charset="0"/>
              </a:defRPr>
            </a:lvl8pPr>
            <a:lvl9pPr marL="3886200" indent="-228600" algn="ctr" eaLnBrk="0" fontAlgn="base" hangingPunct="0">
              <a:spcBef>
                <a:spcPct val="0"/>
              </a:spcBef>
              <a:spcAft>
                <a:spcPct val="0"/>
              </a:spcAft>
              <a:defRPr sz="4300">
                <a:solidFill>
                  <a:srgbClr val="000000"/>
                </a:solidFill>
                <a:latin typeface="Gill Sans" charset="0"/>
                <a:sym typeface="Gill Sans" charset="0"/>
              </a:defRPr>
            </a:lvl9pPr>
          </a:lstStyle>
          <a:p>
            <a:pPr algn="ctr" eaLnBrk="1" hangingPunct="1">
              <a:defRPr/>
            </a:pPr>
            <a:endParaRPr lang="en-GB" altLang="en-US" sz="4233" dirty="0"/>
          </a:p>
        </p:txBody>
      </p:sp>
      <p:sp>
        <p:nvSpPr>
          <p:cNvPr id="1028" name="Rectangle 3">
            <a:extLst>
              <a:ext uri="{FF2B5EF4-FFF2-40B4-BE49-F238E27FC236}">
                <a16:creationId xmlns:a16="http://schemas.microsoft.com/office/drawing/2014/main" id="{14CA4FDC-0B99-463A-8B1A-306F24E1FBE7}"/>
              </a:ext>
            </a:extLst>
          </p:cNvPr>
          <p:cNvSpPr>
            <a:spLocks noGrp="1" noChangeArrowheads="1"/>
          </p:cNvSpPr>
          <p:nvPr>
            <p:ph type="title"/>
          </p:nvPr>
        </p:nvSpPr>
        <p:spPr bwMode="auto">
          <a:xfrm>
            <a:off x="1251719" y="251594"/>
            <a:ext cx="10301288" cy="2400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797" tIns="50797" rIns="50797" bIns="50797" numCol="1" anchor="ctr" anchorCtr="0" compatLnSpc="1">
            <a:prstTxWarp prst="textNoShape">
              <a:avLst/>
            </a:prstTxWarp>
          </a:bodyPr>
          <a:lstStyle/>
          <a:p>
            <a:pPr lvl="0"/>
            <a:r>
              <a:rPr lang="en-US" altLang="en-US">
                <a:sym typeface="Arial" panose="020B0604020202020204" pitchFamily="34" charset="0"/>
              </a:rPr>
              <a:t>Click to edit Master title style</a:t>
            </a:r>
          </a:p>
        </p:txBody>
      </p:sp>
      <p:sp>
        <p:nvSpPr>
          <p:cNvPr id="3" name="Rectangle 4">
            <a:extLst>
              <a:ext uri="{FF2B5EF4-FFF2-40B4-BE49-F238E27FC236}">
                <a16:creationId xmlns:a16="http://schemas.microsoft.com/office/drawing/2014/main" id="{90F652E1-7C70-432E-87C1-73EEE2D244C2}"/>
              </a:ext>
            </a:extLst>
          </p:cNvPr>
          <p:cNvSpPr>
            <a:spLocks noGrp="1" noChangeArrowheads="1"/>
          </p:cNvSpPr>
          <p:nvPr>
            <p:ph type="body" idx="1"/>
          </p:nvPr>
        </p:nvSpPr>
        <p:spPr bwMode="auto">
          <a:xfrm>
            <a:off x="1251719" y="2725341"/>
            <a:ext cx="10301288" cy="5627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797" tIns="50797" rIns="50797" bIns="50797" numCol="1" anchor="ctr" anchorCtr="0" compatLnSpc="1">
            <a:prstTxWarp prst="textNoShape">
              <a:avLst/>
            </a:prstTxWarp>
          </a:bodyPr>
          <a:lstStyle/>
          <a:p>
            <a:pPr lvl="0"/>
            <a:r>
              <a:rPr lang="en-US" altLang="en-US">
                <a:sym typeface="Arial" panose="020B0604020202020204" pitchFamily="34" charset="0"/>
              </a:rPr>
              <a:t>Click to edit Master text styles</a:t>
            </a:r>
          </a:p>
          <a:p>
            <a:pPr lvl="1"/>
            <a:r>
              <a:rPr lang="en-US" altLang="en-US">
                <a:sym typeface="Arial" panose="020B0604020202020204" pitchFamily="34" charset="0"/>
              </a:rPr>
              <a:t>Second level</a:t>
            </a:r>
          </a:p>
          <a:p>
            <a:pPr lvl="2"/>
            <a:r>
              <a:rPr lang="en-US" altLang="en-US">
                <a:sym typeface="Arial" panose="020B0604020202020204" pitchFamily="34" charset="0"/>
              </a:rPr>
              <a:t>Third level</a:t>
            </a:r>
          </a:p>
          <a:p>
            <a:pPr lvl="3"/>
            <a:r>
              <a:rPr lang="en-US" altLang="en-US">
                <a:sym typeface="Arial" panose="020B0604020202020204" pitchFamily="34" charset="0"/>
              </a:rPr>
              <a:t>Fourth level</a:t>
            </a:r>
          </a:p>
          <a:p>
            <a:pPr lvl="4"/>
            <a:r>
              <a:rPr lang="en-US" altLang="en-US">
                <a:sym typeface="Arial" panose="020B0604020202020204" pitchFamily="34" charset="0"/>
              </a:rPr>
              <a:t>Fifth level</a:t>
            </a:r>
          </a:p>
        </p:txBody>
      </p:sp>
      <p:pic>
        <p:nvPicPr>
          <p:cNvPr id="1030" name="Picture 5">
            <a:extLst>
              <a:ext uri="{FF2B5EF4-FFF2-40B4-BE49-F238E27FC236}">
                <a16:creationId xmlns:a16="http://schemas.microsoft.com/office/drawing/2014/main" id="{22FBB071-9400-411D-B92B-6B364FEDCC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76310" y="7407176"/>
            <a:ext cx="1911177" cy="18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031" name="Picture 6">
            <a:extLst>
              <a:ext uri="{FF2B5EF4-FFF2-40B4-BE49-F238E27FC236}">
                <a16:creationId xmlns:a16="http://schemas.microsoft.com/office/drawing/2014/main" id="{BBAB4953-C57F-4C20-BE6D-F5CEB4C638B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987312" y="415677"/>
            <a:ext cx="1451743" cy="2051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032" name="Picture 7">
            <a:extLst>
              <a:ext uri="{FF2B5EF4-FFF2-40B4-BE49-F238E27FC236}">
                <a16:creationId xmlns:a16="http://schemas.microsoft.com/office/drawing/2014/main" id="{FC12F965-5C44-4333-BA3F-0164EA5B55E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857825">
            <a:off x="10532566" y="1075134"/>
            <a:ext cx="862608" cy="122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3809586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0" presetClass="entr" presetSubtype="14114652" fill="hold" grpId="0" nodeType="afterEffect">
                                  <p:stCondLst>
                                    <p:cond delay="1000"/>
                                  </p:stCondLst>
                                  <p:childTnLst>
                                    <p:set>
                                      <p:cBhvr>
                                        <p:cTn id="11" dur="1" fill="hold">
                                          <p:stCondLst>
                                            <p:cond delay="499"/>
                                          </p:stCondLst>
                                        </p:cTn>
                                        <p:tgtEl>
                                          <p:spTgt spid="3">
                                            <p:txEl>
                                              <p:pRg st="0" end="0"/>
                                            </p:txEl>
                                          </p:spTgt>
                                        </p:tgtEl>
                                        <p:attrNameLst>
                                          <p:attrName>style.visibility</p:attrName>
                                        </p:attrNameLst>
                                      </p:cBhvr>
                                      <p:to>
                                        <p:strVal val="visible"/>
                                      </p:to>
                                    </p:set>
                                  </p:childTnLst>
                                </p:cTn>
                              </p:par>
                            </p:childTnLst>
                          </p:cTn>
                        </p:par>
                        <p:par>
                          <p:cTn id="12" fill="hold" nodeType="afterGroup">
                            <p:stCondLst>
                              <p:cond delay="2000"/>
                            </p:stCondLst>
                            <p:childTnLst>
                              <p:par>
                                <p:cTn id="13" presetID="0" presetClass="entr" presetSubtype="14114652" fill="hold" grpId="0" nodeType="afterEffect">
                                  <p:stCondLst>
                                    <p:cond delay="1000"/>
                                  </p:stCondLst>
                                  <p:childTnLst>
                                    <p:set>
                                      <p:cBhvr>
                                        <p:cTn id="14" dur="1" fill="hold">
                                          <p:stCondLst>
                                            <p:cond delay="499"/>
                                          </p:stCondLst>
                                        </p:cTn>
                                        <p:tgtEl>
                                          <p:spTgt spid="3">
                                            <p:txEl>
                                              <p:pRg st="1" end="1"/>
                                            </p:txEl>
                                          </p:spTgt>
                                        </p:tgtEl>
                                        <p:attrNameLst>
                                          <p:attrName>style.visibility</p:attrName>
                                        </p:attrNameLst>
                                      </p:cBhvr>
                                      <p:to>
                                        <p:strVal val="visible"/>
                                      </p:to>
                                    </p:set>
                                  </p:childTnLst>
                                </p:cTn>
                              </p:par>
                            </p:childTnLst>
                          </p:cTn>
                        </p:par>
                        <p:par>
                          <p:cTn id="15" fill="hold" nodeType="afterGroup">
                            <p:stCondLst>
                              <p:cond delay="3500"/>
                            </p:stCondLst>
                            <p:childTnLst>
                              <p:par>
                                <p:cTn id="16" presetID="0" presetClass="entr" presetSubtype="14114652" fill="hold" grpId="0" nodeType="afterEffect">
                                  <p:stCondLst>
                                    <p:cond delay="1000"/>
                                  </p:stCondLst>
                                  <p:childTnLst>
                                    <p:set>
                                      <p:cBhvr>
                                        <p:cTn id="17" dur="1" fill="hold">
                                          <p:stCondLst>
                                            <p:cond delay="499"/>
                                          </p:stCondLst>
                                        </p:cTn>
                                        <p:tgtEl>
                                          <p:spTgt spid="3">
                                            <p:txEl>
                                              <p:pRg st="2" end="2"/>
                                            </p:txEl>
                                          </p:spTgt>
                                        </p:tgtEl>
                                        <p:attrNameLst>
                                          <p:attrName>style.visibility</p:attrName>
                                        </p:attrNameLst>
                                      </p:cBhvr>
                                      <p:to>
                                        <p:strVal val="visible"/>
                                      </p:to>
                                    </p:set>
                                  </p:childTnLst>
                                </p:cTn>
                              </p:par>
                            </p:childTnLst>
                          </p:cTn>
                        </p:par>
                        <p:par>
                          <p:cTn id="18" fill="hold" nodeType="afterGroup">
                            <p:stCondLst>
                              <p:cond delay="5000"/>
                            </p:stCondLst>
                            <p:childTnLst>
                              <p:par>
                                <p:cTn id="19" presetID="0" presetClass="entr" presetSubtype="14114652" fill="hold" grpId="0" nodeType="afterEffect">
                                  <p:stCondLst>
                                    <p:cond delay="1000"/>
                                  </p:stCondLst>
                                  <p:childTnLst>
                                    <p:set>
                                      <p:cBhvr>
                                        <p:cTn id="20" dur="1" fill="hold">
                                          <p:stCondLst>
                                            <p:cond delay="499"/>
                                          </p:stCondLst>
                                        </p:cTn>
                                        <p:tgtEl>
                                          <p:spTgt spid="3">
                                            <p:txEl>
                                              <p:pRg st="3" end="3"/>
                                            </p:txEl>
                                          </p:spTgt>
                                        </p:tgtEl>
                                        <p:attrNameLst>
                                          <p:attrName>style.visibility</p:attrName>
                                        </p:attrNameLst>
                                      </p:cBhvr>
                                      <p:to>
                                        <p:strVal val="visible"/>
                                      </p:to>
                                    </p:set>
                                  </p:childTnLst>
                                </p:cTn>
                              </p:par>
                            </p:childTnLst>
                          </p:cTn>
                        </p:par>
                        <p:par>
                          <p:cTn id="21" fill="hold" nodeType="afterGroup">
                            <p:stCondLst>
                              <p:cond delay="6500"/>
                            </p:stCondLst>
                            <p:childTnLst>
                              <p:par>
                                <p:cTn id="22" presetID="0" presetClass="entr" presetSubtype="14114652" fill="hold" grpId="0" nodeType="afterEffect">
                                  <p:stCondLst>
                                    <p:cond delay="1000"/>
                                  </p:stCondLst>
                                  <p:childTnLst>
                                    <p:set>
                                      <p:cBhvr>
                                        <p:cTn id="23"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bldLvl="5" autoUpdateAnimBg="0" advAuto="1000">
        <p:tmplLst>
          <p:tmpl lvl="1">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 lvl="5">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Lst>
      </p:bldP>
    </p:bldLst>
  </p:timing>
  <p:txStyles>
    <p:titleStyle>
      <a:lvl1pPr algn="l" rtl="0" eaLnBrk="0" fontAlgn="base" hangingPunct="0">
        <a:lnSpc>
          <a:spcPct val="80000"/>
        </a:lnSpc>
        <a:spcBef>
          <a:spcPct val="0"/>
        </a:spcBef>
        <a:spcAft>
          <a:spcPct val="0"/>
        </a:spcAft>
        <a:defRPr sz="6300">
          <a:solidFill>
            <a:srgbClr val="FFFFFF"/>
          </a:solidFill>
          <a:latin typeface="+mj-lt"/>
          <a:ea typeface="+mj-ea"/>
          <a:cs typeface="+mj-cs"/>
          <a:sym typeface="Arial" panose="020B0604020202020204" pitchFamily="34" charset="0"/>
        </a:defRPr>
      </a:lvl1pPr>
      <a:lvl2pPr algn="l" rtl="0" eaLnBrk="0" fontAlgn="base" hangingPunct="0">
        <a:lnSpc>
          <a:spcPct val="80000"/>
        </a:lnSpc>
        <a:spcBef>
          <a:spcPct val="0"/>
        </a:spcBef>
        <a:spcAft>
          <a:spcPct val="0"/>
        </a:spcAft>
        <a:defRPr sz="6300">
          <a:solidFill>
            <a:srgbClr val="FFFFFF"/>
          </a:solidFill>
          <a:latin typeface="Arial" charset="0"/>
          <a:sym typeface="Arial" panose="020B0604020202020204" pitchFamily="34" charset="0"/>
        </a:defRPr>
      </a:lvl2pPr>
      <a:lvl3pPr algn="l" rtl="0" eaLnBrk="0" fontAlgn="base" hangingPunct="0">
        <a:lnSpc>
          <a:spcPct val="80000"/>
        </a:lnSpc>
        <a:spcBef>
          <a:spcPct val="0"/>
        </a:spcBef>
        <a:spcAft>
          <a:spcPct val="0"/>
        </a:spcAft>
        <a:defRPr sz="6300">
          <a:solidFill>
            <a:srgbClr val="FFFFFF"/>
          </a:solidFill>
          <a:latin typeface="Arial" charset="0"/>
          <a:sym typeface="Arial" panose="020B0604020202020204" pitchFamily="34" charset="0"/>
        </a:defRPr>
      </a:lvl3pPr>
      <a:lvl4pPr algn="l" rtl="0" eaLnBrk="0" fontAlgn="base" hangingPunct="0">
        <a:lnSpc>
          <a:spcPct val="80000"/>
        </a:lnSpc>
        <a:spcBef>
          <a:spcPct val="0"/>
        </a:spcBef>
        <a:spcAft>
          <a:spcPct val="0"/>
        </a:spcAft>
        <a:defRPr sz="6300">
          <a:solidFill>
            <a:srgbClr val="FFFFFF"/>
          </a:solidFill>
          <a:latin typeface="Arial" charset="0"/>
          <a:sym typeface="Arial" panose="020B0604020202020204" pitchFamily="34" charset="0"/>
        </a:defRPr>
      </a:lvl4pPr>
      <a:lvl5pPr algn="l" rtl="0" eaLnBrk="0" fontAlgn="base" hangingPunct="0">
        <a:lnSpc>
          <a:spcPct val="80000"/>
        </a:lnSpc>
        <a:spcBef>
          <a:spcPct val="0"/>
        </a:spcBef>
        <a:spcAft>
          <a:spcPct val="0"/>
        </a:spcAft>
        <a:defRPr sz="6300">
          <a:solidFill>
            <a:srgbClr val="FFFFFF"/>
          </a:solidFill>
          <a:latin typeface="Arial" charset="0"/>
          <a:sym typeface="Arial" panose="020B0604020202020204" pitchFamily="34" charset="0"/>
        </a:defRPr>
      </a:lvl5pPr>
      <a:lvl6pPr marL="450068" algn="l" rtl="0" fontAlgn="base">
        <a:lnSpc>
          <a:spcPct val="80000"/>
        </a:lnSpc>
        <a:spcBef>
          <a:spcPct val="0"/>
        </a:spcBef>
        <a:spcAft>
          <a:spcPct val="0"/>
        </a:spcAft>
        <a:defRPr sz="6300">
          <a:solidFill>
            <a:srgbClr val="FFFFFF"/>
          </a:solidFill>
          <a:latin typeface="Arial" charset="0"/>
          <a:sym typeface="Arial" charset="0"/>
        </a:defRPr>
      </a:lvl6pPr>
      <a:lvl7pPr marL="900135" algn="l" rtl="0" fontAlgn="base">
        <a:lnSpc>
          <a:spcPct val="80000"/>
        </a:lnSpc>
        <a:spcBef>
          <a:spcPct val="0"/>
        </a:spcBef>
        <a:spcAft>
          <a:spcPct val="0"/>
        </a:spcAft>
        <a:defRPr sz="6300">
          <a:solidFill>
            <a:srgbClr val="FFFFFF"/>
          </a:solidFill>
          <a:latin typeface="Arial" charset="0"/>
          <a:sym typeface="Arial" charset="0"/>
        </a:defRPr>
      </a:lvl7pPr>
      <a:lvl8pPr marL="1350203" algn="l" rtl="0" fontAlgn="base">
        <a:lnSpc>
          <a:spcPct val="80000"/>
        </a:lnSpc>
        <a:spcBef>
          <a:spcPct val="0"/>
        </a:spcBef>
        <a:spcAft>
          <a:spcPct val="0"/>
        </a:spcAft>
        <a:defRPr sz="6300">
          <a:solidFill>
            <a:srgbClr val="FFFFFF"/>
          </a:solidFill>
          <a:latin typeface="Arial" charset="0"/>
          <a:sym typeface="Arial" charset="0"/>
        </a:defRPr>
      </a:lvl8pPr>
      <a:lvl9pPr marL="1800271" algn="l" rtl="0" fontAlgn="base">
        <a:lnSpc>
          <a:spcPct val="80000"/>
        </a:lnSpc>
        <a:spcBef>
          <a:spcPct val="0"/>
        </a:spcBef>
        <a:spcAft>
          <a:spcPct val="0"/>
        </a:spcAft>
        <a:defRPr sz="6300">
          <a:solidFill>
            <a:srgbClr val="FFFFFF"/>
          </a:solidFill>
          <a:latin typeface="Arial" charset="0"/>
          <a:sym typeface="Arial" charset="0"/>
        </a:defRPr>
      </a:lvl9pPr>
    </p:titleStyle>
    <p:bodyStyle>
      <a:lvl1pPr marL="1137671" indent="-875132" algn="l" rtl="0" eaLnBrk="0" fontAlgn="base" hangingPunct="0">
        <a:spcBef>
          <a:spcPts val="2363"/>
        </a:spcBef>
        <a:spcAft>
          <a:spcPct val="0"/>
        </a:spcAft>
        <a:buClr>
          <a:srgbClr val="86B30F"/>
        </a:buClr>
        <a:buSzPct val="125000"/>
        <a:buFont typeface="Arial" panose="020B0604020202020204" pitchFamily="34" charset="0"/>
        <a:buChar char="•"/>
        <a:defRPr sz="3544">
          <a:solidFill>
            <a:schemeClr val="tx1"/>
          </a:solidFill>
          <a:latin typeface="+mn-lt"/>
          <a:ea typeface="+mn-ea"/>
          <a:cs typeface="+mn-cs"/>
          <a:sym typeface="Arial" panose="020B0604020202020204" pitchFamily="34" charset="0"/>
        </a:defRPr>
      </a:lvl1pPr>
      <a:lvl2pPr marL="1575237" indent="-875132" algn="l" rtl="0" eaLnBrk="0" fontAlgn="base" hangingPunct="0">
        <a:spcBef>
          <a:spcPts val="2363"/>
        </a:spcBef>
        <a:spcAft>
          <a:spcPct val="0"/>
        </a:spcAft>
        <a:buClr>
          <a:srgbClr val="4C4C4C"/>
        </a:buClr>
        <a:buSzPct val="171000"/>
        <a:buFont typeface="Arial" panose="020B0604020202020204" pitchFamily="34" charset="0"/>
        <a:buChar char="•"/>
        <a:defRPr sz="2756">
          <a:solidFill>
            <a:srgbClr val="4C4C4C"/>
          </a:solidFill>
          <a:latin typeface="+mn-lt"/>
          <a:sym typeface="Arial" panose="020B0604020202020204" pitchFamily="34" charset="0"/>
        </a:defRPr>
      </a:lvl2pPr>
      <a:lvl3pPr marL="2014366" indent="-876695" algn="l" rtl="0" eaLnBrk="0" fontAlgn="base" hangingPunct="0">
        <a:spcBef>
          <a:spcPts val="2363"/>
        </a:spcBef>
        <a:spcAft>
          <a:spcPct val="0"/>
        </a:spcAft>
        <a:buClr>
          <a:srgbClr val="4C4C4C"/>
        </a:buClr>
        <a:buSzPct val="171000"/>
        <a:buFont typeface="Arial" panose="020B0604020202020204" pitchFamily="34" charset="0"/>
        <a:buChar char="•"/>
        <a:defRPr sz="2756">
          <a:solidFill>
            <a:srgbClr val="4C4C4C"/>
          </a:solidFill>
          <a:latin typeface="+mn-lt"/>
          <a:sym typeface="Arial" panose="020B0604020202020204" pitchFamily="34" charset="0"/>
        </a:defRPr>
      </a:lvl3pPr>
      <a:lvl4pPr marL="2448806" indent="-873569" algn="l" rtl="0" eaLnBrk="0" fontAlgn="base" hangingPunct="0">
        <a:spcBef>
          <a:spcPts val="2363"/>
        </a:spcBef>
        <a:spcAft>
          <a:spcPct val="0"/>
        </a:spcAft>
        <a:buClr>
          <a:srgbClr val="4C4C4C"/>
        </a:buClr>
        <a:buSzPct val="171000"/>
        <a:buFont typeface="Arial" panose="020B0604020202020204" pitchFamily="34" charset="0"/>
        <a:buChar char="•"/>
        <a:defRPr sz="2756">
          <a:solidFill>
            <a:srgbClr val="4C4C4C"/>
          </a:solidFill>
          <a:latin typeface="+mn-lt"/>
          <a:sym typeface="Arial" panose="020B0604020202020204" pitchFamily="34" charset="0"/>
        </a:defRPr>
      </a:lvl4pPr>
      <a:lvl5pPr marL="2886372" indent="-872006" algn="l" rtl="0" eaLnBrk="0" fontAlgn="base" hangingPunct="0">
        <a:spcBef>
          <a:spcPts val="2363"/>
        </a:spcBef>
        <a:spcAft>
          <a:spcPct val="0"/>
        </a:spcAft>
        <a:buClr>
          <a:srgbClr val="4C4C4C"/>
        </a:buClr>
        <a:buSzPct val="171000"/>
        <a:buFont typeface="Arial" panose="020B0604020202020204" pitchFamily="34" charset="0"/>
        <a:buChar char="•"/>
        <a:defRPr sz="2756">
          <a:solidFill>
            <a:srgbClr val="4C4C4C"/>
          </a:solidFill>
          <a:latin typeface="+mn-lt"/>
          <a:sym typeface="Arial" panose="020B0604020202020204" pitchFamily="34" charset="0"/>
        </a:defRPr>
      </a:lvl5pPr>
      <a:lvl6pPr marL="3336440" indent="-872006" algn="l" rtl="0" fontAlgn="base">
        <a:spcBef>
          <a:spcPts val="2363"/>
        </a:spcBef>
        <a:spcAft>
          <a:spcPct val="0"/>
        </a:spcAft>
        <a:buClr>
          <a:srgbClr val="4C4C4C"/>
        </a:buClr>
        <a:buSzPct val="171000"/>
        <a:buFont typeface="Arial" charset="0"/>
        <a:buChar char="•"/>
        <a:defRPr sz="2756">
          <a:solidFill>
            <a:srgbClr val="4C4C4C"/>
          </a:solidFill>
          <a:latin typeface="+mn-lt"/>
          <a:sym typeface="Arial" charset="0"/>
        </a:defRPr>
      </a:lvl6pPr>
      <a:lvl7pPr marL="3786507" indent="-872006" algn="l" rtl="0" fontAlgn="base">
        <a:spcBef>
          <a:spcPts val="2363"/>
        </a:spcBef>
        <a:spcAft>
          <a:spcPct val="0"/>
        </a:spcAft>
        <a:buClr>
          <a:srgbClr val="4C4C4C"/>
        </a:buClr>
        <a:buSzPct val="171000"/>
        <a:buFont typeface="Arial" charset="0"/>
        <a:buChar char="•"/>
        <a:defRPr sz="2756">
          <a:solidFill>
            <a:srgbClr val="4C4C4C"/>
          </a:solidFill>
          <a:latin typeface="+mn-lt"/>
          <a:sym typeface="Arial" charset="0"/>
        </a:defRPr>
      </a:lvl7pPr>
      <a:lvl8pPr marL="4236575" indent="-872006" algn="l" rtl="0" fontAlgn="base">
        <a:spcBef>
          <a:spcPts val="2363"/>
        </a:spcBef>
        <a:spcAft>
          <a:spcPct val="0"/>
        </a:spcAft>
        <a:buClr>
          <a:srgbClr val="4C4C4C"/>
        </a:buClr>
        <a:buSzPct val="171000"/>
        <a:buFont typeface="Arial" charset="0"/>
        <a:buChar char="•"/>
        <a:defRPr sz="2756">
          <a:solidFill>
            <a:srgbClr val="4C4C4C"/>
          </a:solidFill>
          <a:latin typeface="+mn-lt"/>
          <a:sym typeface="Arial" charset="0"/>
        </a:defRPr>
      </a:lvl8pPr>
      <a:lvl9pPr marL="4686643" indent="-872006" algn="l" rtl="0" fontAlgn="base">
        <a:spcBef>
          <a:spcPts val="2363"/>
        </a:spcBef>
        <a:spcAft>
          <a:spcPct val="0"/>
        </a:spcAft>
        <a:buClr>
          <a:srgbClr val="4C4C4C"/>
        </a:buClr>
        <a:buSzPct val="171000"/>
        <a:buFont typeface="Arial" charset="0"/>
        <a:buChar char="•"/>
        <a:defRPr sz="2756">
          <a:solidFill>
            <a:srgbClr val="4C4C4C"/>
          </a:solidFill>
          <a:latin typeface="+mn-lt"/>
          <a:sym typeface="Arial" charset="0"/>
        </a:defRPr>
      </a:lvl9pPr>
    </p:bodyStyle>
    <p:otherStyle>
      <a:defPPr>
        <a:defRPr lang="en-US"/>
      </a:defPPr>
      <a:lvl1pPr marL="0" algn="l" defTabSz="900135" rtl="0" eaLnBrk="1" latinLnBrk="0" hangingPunct="1">
        <a:defRPr sz="1772" kern="1200">
          <a:solidFill>
            <a:schemeClr val="tx1"/>
          </a:solidFill>
          <a:latin typeface="+mn-lt"/>
          <a:ea typeface="+mn-ea"/>
          <a:cs typeface="+mn-cs"/>
        </a:defRPr>
      </a:lvl1pPr>
      <a:lvl2pPr marL="450068" algn="l" defTabSz="900135" rtl="0" eaLnBrk="1" latinLnBrk="0" hangingPunct="1">
        <a:defRPr sz="1772" kern="1200">
          <a:solidFill>
            <a:schemeClr val="tx1"/>
          </a:solidFill>
          <a:latin typeface="+mn-lt"/>
          <a:ea typeface="+mn-ea"/>
          <a:cs typeface="+mn-cs"/>
        </a:defRPr>
      </a:lvl2pPr>
      <a:lvl3pPr marL="900135" algn="l" defTabSz="900135" rtl="0" eaLnBrk="1" latinLnBrk="0" hangingPunct="1">
        <a:defRPr sz="1772" kern="1200">
          <a:solidFill>
            <a:schemeClr val="tx1"/>
          </a:solidFill>
          <a:latin typeface="+mn-lt"/>
          <a:ea typeface="+mn-ea"/>
          <a:cs typeface="+mn-cs"/>
        </a:defRPr>
      </a:lvl3pPr>
      <a:lvl4pPr marL="1350203" algn="l" defTabSz="900135" rtl="0" eaLnBrk="1" latinLnBrk="0" hangingPunct="1">
        <a:defRPr sz="1772" kern="1200">
          <a:solidFill>
            <a:schemeClr val="tx1"/>
          </a:solidFill>
          <a:latin typeface="+mn-lt"/>
          <a:ea typeface="+mn-ea"/>
          <a:cs typeface="+mn-cs"/>
        </a:defRPr>
      </a:lvl4pPr>
      <a:lvl5pPr marL="1800271" algn="l" defTabSz="900135" rtl="0" eaLnBrk="1" latinLnBrk="0" hangingPunct="1">
        <a:defRPr sz="1772" kern="1200">
          <a:solidFill>
            <a:schemeClr val="tx1"/>
          </a:solidFill>
          <a:latin typeface="+mn-lt"/>
          <a:ea typeface="+mn-ea"/>
          <a:cs typeface="+mn-cs"/>
        </a:defRPr>
      </a:lvl5pPr>
      <a:lvl6pPr marL="2250338" algn="l" defTabSz="900135" rtl="0" eaLnBrk="1" latinLnBrk="0" hangingPunct="1">
        <a:defRPr sz="1772" kern="1200">
          <a:solidFill>
            <a:schemeClr val="tx1"/>
          </a:solidFill>
          <a:latin typeface="+mn-lt"/>
          <a:ea typeface="+mn-ea"/>
          <a:cs typeface="+mn-cs"/>
        </a:defRPr>
      </a:lvl6pPr>
      <a:lvl7pPr marL="2700406" algn="l" defTabSz="900135" rtl="0" eaLnBrk="1" latinLnBrk="0" hangingPunct="1">
        <a:defRPr sz="1772" kern="1200">
          <a:solidFill>
            <a:schemeClr val="tx1"/>
          </a:solidFill>
          <a:latin typeface="+mn-lt"/>
          <a:ea typeface="+mn-ea"/>
          <a:cs typeface="+mn-cs"/>
        </a:defRPr>
      </a:lvl7pPr>
      <a:lvl8pPr marL="3150474" algn="l" defTabSz="900135" rtl="0" eaLnBrk="1" latinLnBrk="0" hangingPunct="1">
        <a:defRPr sz="1772" kern="1200">
          <a:solidFill>
            <a:schemeClr val="tx1"/>
          </a:solidFill>
          <a:latin typeface="+mn-lt"/>
          <a:ea typeface="+mn-ea"/>
          <a:cs typeface="+mn-cs"/>
        </a:defRPr>
      </a:lvl8pPr>
      <a:lvl9pPr marL="3600541" algn="l" defTabSz="900135" rtl="0" eaLnBrk="1" latinLnBrk="0" hangingPunct="1">
        <a:defRPr sz="177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
            <a:extLst>
              <a:ext uri="{FF2B5EF4-FFF2-40B4-BE49-F238E27FC236}">
                <a16:creationId xmlns:a16="http://schemas.microsoft.com/office/drawing/2014/main" id="{EF672BC5-959B-4D60-8707-8D4BF908308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14189" y="6263282"/>
            <a:ext cx="7900988" cy="4175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 name="Rectangle 2">
            <a:extLst>
              <a:ext uri="{FF2B5EF4-FFF2-40B4-BE49-F238E27FC236}">
                <a16:creationId xmlns:a16="http://schemas.microsoft.com/office/drawing/2014/main" id="{C48EB817-7166-4F4D-8BBB-0957A62A90F1}"/>
              </a:ext>
            </a:extLst>
          </p:cNvPr>
          <p:cNvSpPr>
            <a:spLocks/>
          </p:cNvSpPr>
          <p:nvPr/>
        </p:nvSpPr>
        <p:spPr bwMode="auto">
          <a:xfrm>
            <a:off x="-475058" y="651644"/>
            <a:ext cx="13428241" cy="1600200"/>
          </a:xfrm>
          <a:prstGeom prst="rect">
            <a:avLst/>
          </a:prstGeom>
          <a:solidFill>
            <a:schemeClr val="accent1"/>
          </a:solidFill>
          <a:ln>
            <a:noFill/>
          </a:ln>
        </p:spPr>
        <p:txBody>
          <a:bodyPr lIns="0" tIns="0" rIns="0" bIns="0"/>
          <a:lstStyle>
            <a:lvl1pPr eaLnBrk="0" hangingPunct="0">
              <a:defRPr sz="4300">
                <a:solidFill>
                  <a:srgbClr val="000000"/>
                </a:solidFill>
                <a:latin typeface="Gill Sans" charset="0"/>
                <a:sym typeface="Gill Sans" charset="0"/>
              </a:defRPr>
            </a:lvl1pPr>
            <a:lvl2pPr marL="742950" indent="-285750" eaLnBrk="0" hangingPunct="0">
              <a:defRPr sz="4300">
                <a:solidFill>
                  <a:srgbClr val="000000"/>
                </a:solidFill>
                <a:latin typeface="Gill Sans" charset="0"/>
                <a:sym typeface="Gill Sans" charset="0"/>
              </a:defRPr>
            </a:lvl2pPr>
            <a:lvl3pPr marL="1143000" indent="-228600" eaLnBrk="0" hangingPunct="0">
              <a:defRPr sz="4300">
                <a:solidFill>
                  <a:srgbClr val="000000"/>
                </a:solidFill>
                <a:latin typeface="Gill Sans" charset="0"/>
                <a:sym typeface="Gill Sans" charset="0"/>
              </a:defRPr>
            </a:lvl3pPr>
            <a:lvl4pPr marL="1600200" indent="-228600" eaLnBrk="0" hangingPunct="0">
              <a:defRPr sz="4300">
                <a:solidFill>
                  <a:srgbClr val="000000"/>
                </a:solidFill>
                <a:latin typeface="Gill Sans" charset="0"/>
                <a:sym typeface="Gill Sans" charset="0"/>
              </a:defRPr>
            </a:lvl4pPr>
            <a:lvl5pPr marL="2057400" indent="-228600" eaLnBrk="0" hangingPunct="0">
              <a:defRPr sz="4300">
                <a:solidFill>
                  <a:srgbClr val="000000"/>
                </a:solidFill>
                <a:latin typeface="Gill Sans" charset="0"/>
                <a:sym typeface="Gill Sans" charset="0"/>
              </a:defRPr>
            </a:lvl5pPr>
            <a:lvl6pPr marL="2514600" indent="-228600" algn="ctr" eaLnBrk="0" fontAlgn="base" hangingPunct="0">
              <a:spcBef>
                <a:spcPct val="0"/>
              </a:spcBef>
              <a:spcAft>
                <a:spcPct val="0"/>
              </a:spcAft>
              <a:defRPr sz="4300">
                <a:solidFill>
                  <a:srgbClr val="000000"/>
                </a:solidFill>
                <a:latin typeface="Gill Sans" charset="0"/>
                <a:sym typeface="Gill Sans" charset="0"/>
              </a:defRPr>
            </a:lvl6pPr>
            <a:lvl7pPr marL="2971800" indent="-228600" algn="ctr" eaLnBrk="0" fontAlgn="base" hangingPunct="0">
              <a:spcBef>
                <a:spcPct val="0"/>
              </a:spcBef>
              <a:spcAft>
                <a:spcPct val="0"/>
              </a:spcAft>
              <a:defRPr sz="4300">
                <a:solidFill>
                  <a:srgbClr val="000000"/>
                </a:solidFill>
                <a:latin typeface="Gill Sans" charset="0"/>
                <a:sym typeface="Gill Sans" charset="0"/>
              </a:defRPr>
            </a:lvl7pPr>
            <a:lvl8pPr marL="3429000" indent="-228600" algn="ctr" eaLnBrk="0" fontAlgn="base" hangingPunct="0">
              <a:spcBef>
                <a:spcPct val="0"/>
              </a:spcBef>
              <a:spcAft>
                <a:spcPct val="0"/>
              </a:spcAft>
              <a:defRPr sz="4300">
                <a:solidFill>
                  <a:srgbClr val="000000"/>
                </a:solidFill>
                <a:latin typeface="Gill Sans" charset="0"/>
                <a:sym typeface="Gill Sans" charset="0"/>
              </a:defRPr>
            </a:lvl8pPr>
            <a:lvl9pPr marL="3886200" indent="-228600" algn="ctr" eaLnBrk="0" fontAlgn="base" hangingPunct="0">
              <a:spcBef>
                <a:spcPct val="0"/>
              </a:spcBef>
              <a:spcAft>
                <a:spcPct val="0"/>
              </a:spcAft>
              <a:defRPr sz="4300">
                <a:solidFill>
                  <a:srgbClr val="000000"/>
                </a:solidFill>
                <a:latin typeface="Gill Sans" charset="0"/>
                <a:sym typeface="Gill Sans" charset="0"/>
              </a:defRPr>
            </a:lvl9pPr>
          </a:lstStyle>
          <a:p>
            <a:pPr algn="ctr" eaLnBrk="1" hangingPunct="1">
              <a:defRPr/>
            </a:pPr>
            <a:endParaRPr lang="en-GB" altLang="en-US" sz="3175" dirty="0"/>
          </a:p>
        </p:txBody>
      </p:sp>
      <p:sp>
        <p:nvSpPr>
          <p:cNvPr id="1028" name="Rectangle 3">
            <a:extLst>
              <a:ext uri="{FF2B5EF4-FFF2-40B4-BE49-F238E27FC236}">
                <a16:creationId xmlns:a16="http://schemas.microsoft.com/office/drawing/2014/main" id="{14CA4FDC-0B99-463A-8B1A-306F24E1FBE7}"/>
              </a:ext>
            </a:extLst>
          </p:cNvPr>
          <p:cNvSpPr>
            <a:spLocks noGrp="1" noChangeArrowheads="1"/>
          </p:cNvSpPr>
          <p:nvPr>
            <p:ph type="title"/>
          </p:nvPr>
        </p:nvSpPr>
        <p:spPr bwMode="auto">
          <a:xfrm>
            <a:off x="1251719" y="251594"/>
            <a:ext cx="10301288" cy="2400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797" tIns="50797" rIns="50797" bIns="50797" numCol="1" anchor="ctr" anchorCtr="0" compatLnSpc="1">
            <a:prstTxWarp prst="textNoShape">
              <a:avLst/>
            </a:prstTxWarp>
          </a:bodyPr>
          <a:lstStyle/>
          <a:p>
            <a:pPr lvl="0"/>
            <a:r>
              <a:rPr lang="en-US" altLang="en-US">
                <a:sym typeface="Arial" panose="020B0604020202020204" pitchFamily="34" charset="0"/>
              </a:rPr>
              <a:t>Click to edit Master title style</a:t>
            </a:r>
          </a:p>
        </p:txBody>
      </p:sp>
      <p:sp>
        <p:nvSpPr>
          <p:cNvPr id="3" name="Rectangle 4">
            <a:extLst>
              <a:ext uri="{FF2B5EF4-FFF2-40B4-BE49-F238E27FC236}">
                <a16:creationId xmlns:a16="http://schemas.microsoft.com/office/drawing/2014/main" id="{90F652E1-7C70-432E-87C1-73EEE2D244C2}"/>
              </a:ext>
            </a:extLst>
          </p:cNvPr>
          <p:cNvSpPr>
            <a:spLocks noGrp="1" noChangeArrowheads="1"/>
          </p:cNvSpPr>
          <p:nvPr>
            <p:ph type="body" idx="1"/>
          </p:nvPr>
        </p:nvSpPr>
        <p:spPr bwMode="auto">
          <a:xfrm>
            <a:off x="1251719" y="2725341"/>
            <a:ext cx="10301288" cy="56272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797" tIns="50797" rIns="50797" bIns="50797" numCol="1" anchor="ctr" anchorCtr="0" compatLnSpc="1">
            <a:prstTxWarp prst="textNoShape">
              <a:avLst/>
            </a:prstTxWarp>
          </a:bodyPr>
          <a:lstStyle/>
          <a:p>
            <a:pPr lvl="0"/>
            <a:r>
              <a:rPr lang="en-US" altLang="en-US">
                <a:sym typeface="Arial" panose="020B0604020202020204" pitchFamily="34" charset="0"/>
              </a:rPr>
              <a:t>Click to edit Master text styles</a:t>
            </a:r>
          </a:p>
          <a:p>
            <a:pPr lvl="1"/>
            <a:r>
              <a:rPr lang="en-US" altLang="en-US">
                <a:sym typeface="Arial" panose="020B0604020202020204" pitchFamily="34" charset="0"/>
              </a:rPr>
              <a:t>Second level</a:t>
            </a:r>
          </a:p>
          <a:p>
            <a:pPr lvl="2"/>
            <a:r>
              <a:rPr lang="en-US" altLang="en-US">
                <a:sym typeface="Arial" panose="020B0604020202020204" pitchFamily="34" charset="0"/>
              </a:rPr>
              <a:t>Third level</a:t>
            </a:r>
          </a:p>
          <a:p>
            <a:pPr lvl="3"/>
            <a:r>
              <a:rPr lang="en-US" altLang="en-US">
                <a:sym typeface="Arial" panose="020B0604020202020204" pitchFamily="34" charset="0"/>
              </a:rPr>
              <a:t>Fourth level</a:t>
            </a:r>
          </a:p>
          <a:p>
            <a:pPr lvl="4"/>
            <a:r>
              <a:rPr lang="en-US" altLang="en-US">
                <a:sym typeface="Arial" panose="020B0604020202020204" pitchFamily="34" charset="0"/>
              </a:rPr>
              <a:t>Fifth level</a:t>
            </a:r>
          </a:p>
        </p:txBody>
      </p:sp>
      <p:pic>
        <p:nvPicPr>
          <p:cNvPr id="1030" name="Picture 5">
            <a:extLst>
              <a:ext uri="{FF2B5EF4-FFF2-40B4-BE49-F238E27FC236}">
                <a16:creationId xmlns:a16="http://schemas.microsoft.com/office/drawing/2014/main" id="{22FBB071-9400-411D-B92B-6B364FEDCC3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76311" y="7407177"/>
            <a:ext cx="1911177" cy="1868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031" name="Picture 6">
            <a:extLst>
              <a:ext uri="{FF2B5EF4-FFF2-40B4-BE49-F238E27FC236}">
                <a16:creationId xmlns:a16="http://schemas.microsoft.com/office/drawing/2014/main" id="{BBAB4953-C57F-4C20-BE6D-F5CEB4C638B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987312" y="415679"/>
            <a:ext cx="1451743" cy="2051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032" name="Picture 7">
            <a:extLst>
              <a:ext uri="{FF2B5EF4-FFF2-40B4-BE49-F238E27FC236}">
                <a16:creationId xmlns:a16="http://schemas.microsoft.com/office/drawing/2014/main" id="{FC12F965-5C44-4333-BA3F-0164EA5B55E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857825">
            <a:off x="10532566" y="1075135"/>
            <a:ext cx="862608" cy="1220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11723449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0" presetClass="entr" presetSubtype="14114652" fill="hold" grpId="0" nodeType="afterEffect">
                                  <p:stCondLst>
                                    <p:cond delay="1000"/>
                                  </p:stCondLst>
                                  <p:childTnLst>
                                    <p:set>
                                      <p:cBhvr>
                                        <p:cTn id="11" dur="1" fill="hold">
                                          <p:stCondLst>
                                            <p:cond delay="499"/>
                                          </p:stCondLst>
                                        </p:cTn>
                                        <p:tgtEl>
                                          <p:spTgt spid="3">
                                            <p:txEl>
                                              <p:pRg st="0" end="0"/>
                                            </p:txEl>
                                          </p:spTgt>
                                        </p:tgtEl>
                                        <p:attrNameLst>
                                          <p:attrName>style.visibility</p:attrName>
                                        </p:attrNameLst>
                                      </p:cBhvr>
                                      <p:to>
                                        <p:strVal val="visible"/>
                                      </p:to>
                                    </p:set>
                                  </p:childTnLst>
                                </p:cTn>
                              </p:par>
                            </p:childTnLst>
                          </p:cTn>
                        </p:par>
                        <p:par>
                          <p:cTn id="12" fill="hold" nodeType="afterGroup">
                            <p:stCondLst>
                              <p:cond delay="2000"/>
                            </p:stCondLst>
                            <p:childTnLst>
                              <p:par>
                                <p:cTn id="13" presetID="0" presetClass="entr" presetSubtype="14114652" fill="hold" grpId="0" nodeType="afterEffect">
                                  <p:stCondLst>
                                    <p:cond delay="1000"/>
                                  </p:stCondLst>
                                  <p:childTnLst>
                                    <p:set>
                                      <p:cBhvr>
                                        <p:cTn id="14" dur="1" fill="hold">
                                          <p:stCondLst>
                                            <p:cond delay="499"/>
                                          </p:stCondLst>
                                        </p:cTn>
                                        <p:tgtEl>
                                          <p:spTgt spid="3">
                                            <p:txEl>
                                              <p:pRg st="1" end="1"/>
                                            </p:txEl>
                                          </p:spTgt>
                                        </p:tgtEl>
                                        <p:attrNameLst>
                                          <p:attrName>style.visibility</p:attrName>
                                        </p:attrNameLst>
                                      </p:cBhvr>
                                      <p:to>
                                        <p:strVal val="visible"/>
                                      </p:to>
                                    </p:set>
                                  </p:childTnLst>
                                </p:cTn>
                              </p:par>
                            </p:childTnLst>
                          </p:cTn>
                        </p:par>
                        <p:par>
                          <p:cTn id="15" fill="hold" nodeType="afterGroup">
                            <p:stCondLst>
                              <p:cond delay="3500"/>
                            </p:stCondLst>
                            <p:childTnLst>
                              <p:par>
                                <p:cTn id="16" presetID="0" presetClass="entr" presetSubtype="14114652" fill="hold" grpId="0" nodeType="afterEffect">
                                  <p:stCondLst>
                                    <p:cond delay="1000"/>
                                  </p:stCondLst>
                                  <p:childTnLst>
                                    <p:set>
                                      <p:cBhvr>
                                        <p:cTn id="17" dur="1" fill="hold">
                                          <p:stCondLst>
                                            <p:cond delay="499"/>
                                          </p:stCondLst>
                                        </p:cTn>
                                        <p:tgtEl>
                                          <p:spTgt spid="3">
                                            <p:txEl>
                                              <p:pRg st="2" end="2"/>
                                            </p:txEl>
                                          </p:spTgt>
                                        </p:tgtEl>
                                        <p:attrNameLst>
                                          <p:attrName>style.visibility</p:attrName>
                                        </p:attrNameLst>
                                      </p:cBhvr>
                                      <p:to>
                                        <p:strVal val="visible"/>
                                      </p:to>
                                    </p:set>
                                  </p:childTnLst>
                                </p:cTn>
                              </p:par>
                            </p:childTnLst>
                          </p:cTn>
                        </p:par>
                        <p:par>
                          <p:cTn id="18" fill="hold" nodeType="afterGroup">
                            <p:stCondLst>
                              <p:cond delay="5000"/>
                            </p:stCondLst>
                            <p:childTnLst>
                              <p:par>
                                <p:cTn id="19" presetID="0" presetClass="entr" presetSubtype="14114652" fill="hold" grpId="0" nodeType="afterEffect">
                                  <p:stCondLst>
                                    <p:cond delay="1000"/>
                                  </p:stCondLst>
                                  <p:childTnLst>
                                    <p:set>
                                      <p:cBhvr>
                                        <p:cTn id="20" dur="1" fill="hold">
                                          <p:stCondLst>
                                            <p:cond delay="499"/>
                                          </p:stCondLst>
                                        </p:cTn>
                                        <p:tgtEl>
                                          <p:spTgt spid="3">
                                            <p:txEl>
                                              <p:pRg st="3" end="3"/>
                                            </p:txEl>
                                          </p:spTgt>
                                        </p:tgtEl>
                                        <p:attrNameLst>
                                          <p:attrName>style.visibility</p:attrName>
                                        </p:attrNameLst>
                                      </p:cBhvr>
                                      <p:to>
                                        <p:strVal val="visible"/>
                                      </p:to>
                                    </p:set>
                                  </p:childTnLst>
                                </p:cTn>
                              </p:par>
                            </p:childTnLst>
                          </p:cTn>
                        </p:par>
                        <p:par>
                          <p:cTn id="21" fill="hold" nodeType="afterGroup">
                            <p:stCondLst>
                              <p:cond delay="6500"/>
                            </p:stCondLst>
                            <p:childTnLst>
                              <p:par>
                                <p:cTn id="22" presetID="0" presetClass="entr" presetSubtype="14114652" fill="hold" grpId="0" nodeType="afterEffect">
                                  <p:stCondLst>
                                    <p:cond delay="1000"/>
                                  </p:stCondLst>
                                  <p:childTnLst>
                                    <p:set>
                                      <p:cBhvr>
                                        <p:cTn id="23"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bldLvl="5" autoUpdateAnimBg="0" advAuto="1000">
        <p:tmplLst>
          <p:tmpl lvl="1">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 lvl="2">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 lvl="3">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 lvl="4">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 lvl="5">
            <p:tnLst>
              <p:par>
                <p:cTn presetID="0" presetClass="entr" presetSubtype="14114652" fill="hold" nodeType="afterEffect">
                  <p:stCondLst>
                    <p:cond delay="1000"/>
                  </p:stCondLst>
                  <p:childTnLst>
                    <p:set>
                      <p:cBhvr>
                        <p:cTn dur="1" fill="hold">
                          <p:stCondLst>
                            <p:cond delay="499"/>
                          </p:stCondLst>
                        </p:cTn>
                        <p:tgtEl>
                          <p:spTgt spid="3"/>
                        </p:tgtEl>
                        <p:attrNameLst>
                          <p:attrName>style.visibility</p:attrName>
                        </p:attrNameLst>
                      </p:cBhvr>
                      <p:to>
                        <p:strVal val="visible"/>
                      </p:to>
                    </p:set>
                  </p:childTnLst>
                </p:cTn>
              </p:par>
            </p:tnLst>
          </p:tmpl>
        </p:tmplLst>
      </p:bldP>
    </p:bldLst>
  </p:timing>
  <p:txStyles>
    <p:titleStyle>
      <a:lvl1pPr algn="l" rtl="0" eaLnBrk="0" fontAlgn="base" hangingPunct="0">
        <a:lnSpc>
          <a:spcPct val="80000"/>
        </a:lnSpc>
        <a:spcBef>
          <a:spcPct val="0"/>
        </a:spcBef>
        <a:spcAft>
          <a:spcPct val="0"/>
        </a:spcAft>
        <a:defRPr sz="4725">
          <a:solidFill>
            <a:srgbClr val="FFFFFF"/>
          </a:solidFill>
          <a:latin typeface="+mj-lt"/>
          <a:ea typeface="+mj-ea"/>
          <a:cs typeface="+mj-cs"/>
          <a:sym typeface="Arial" panose="020B0604020202020204" pitchFamily="34" charset="0"/>
        </a:defRPr>
      </a:lvl1pPr>
      <a:lvl2pPr algn="l" rtl="0" eaLnBrk="0" fontAlgn="base" hangingPunct="0">
        <a:lnSpc>
          <a:spcPct val="80000"/>
        </a:lnSpc>
        <a:spcBef>
          <a:spcPct val="0"/>
        </a:spcBef>
        <a:spcAft>
          <a:spcPct val="0"/>
        </a:spcAft>
        <a:defRPr sz="4725">
          <a:solidFill>
            <a:srgbClr val="FFFFFF"/>
          </a:solidFill>
          <a:latin typeface="Arial" charset="0"/>
          <a:sym typeface="Arial" panose="020B0604020202020204" pitchFamily="34" charset="0"/>
        </a:defRPr>
      </a:lvl2pPr>
      <a:lvl3pPr algn="l" rtl="0" eaLnBrk="0" fontAlgn="base" hangingPunct="0">
        <a:lnSpc>
          <a:spcPct val="80000"/>
        </a:lnSpc>
        <a:spcBef>
          <a:spcPct val="0"/>
        </a:spcBef>
        <a:spcAft>
          <a:spcPct val="0"/>
        </a:spcAft>
        <a:defRPr sz="4725">
          <a:solidFill>
            <a:srgbClr val="FFFFFF"/>
          </a:solidFill>
          <a:latin typeface="Arial" charset="0"/>
          <a:sym typeface="Arial" panose="020B0604020202020204" pitchFamily="34" charset="0"/>
        </a:defRPr>
      </a:lvl3pPr>
      <a:lvl4pPr algn="l" rtl="0" eaLnBrk="0" fontAlgn="base" hangingPunct="0">
        <a:lnSpc>
          <a:spcPct val="80000"/>
        </a:lnSpc>
        <a:spcBef>
          <a:spcPct val="0"/>
        </a:spcBef>
        <a:spcAft>
          <a:spcPct val="0"/>
        </a:spcAft>
        <a:defRPr sz="4725">
          <a:solidFill>
            <a:srgbClr val="FFFFFF"/>
          </a:solidFill>
          <a:latin typeface="Arial" charset="0"/>
          <a:sym typeface="Arial" panose="020B0604020202020204" pitchFamily="34" charset="0"/>
        </a:defRPr>
      </a:lvl4pPr>
      <a:lvl5pPr algn="l" rtl="0" eaLnBrk="0" fontAlgn="base" hangingPunct="0">
        <a:lnSpc>
          <a:spcPct val="80000"/>
        </a:lnSpc>
        <a:spcBef>
          <a:spcPct val="0"/>
        </a:spcBef>
        <a:spcAft>
          <a:spcPct val="0"/>
        </a:spcAft>
        <a:defRPr sz="4725">
          <a:solidFill>
            <a:srgbClr val="FFFFFF"/>
          </a:solidFill>
          <a:latin typeface="Arial" charset="0"/>
          <a:sym typeface="Arial" panose="020B0604020202020204" pitchFamily="34" charset="0"/>
        </a:defRPr>
      </a:lvl5pPr>
      <a:lvl6pPr marL="337558" algn="l" rtl="0" fontAlgn="base">
        <a:lnSpc>
          <a:spcPct val="80000"/>
        </a:lnSpc>
        <a:spcBef>
          <a:spcPct val="0"/>
        </a:spcBef>
        <a:spcAft>
          <a:spcPct val="0"/>
        </a:spcAft>
        <a:defRPr sz="4725">
          <a:solidFill>
            <a:srgbClr val="FFFFFF"/>
          </a:solidFill>
          <a:latin typeface="Arial" charset="0"/>
          <a:sym typeface="Arial" charset="0"/>
        </a:defRPr>
      </a:lvl6pPr>
      <a:lvl7pPr marL="675114" algn="l" rtl="0" fontAlgn="base">
        <a:lnSpc>
          <a:spcPct val="80000"/>
        </a:lnSpc>
        <a:spcBef>
          <a:spcPct val="0"/>
        </a:spcBef>
        <a:spcAft>
          <a:spcPct val="0"/>
        </a:spcAft>
        <a:defRPr sz="4725">
          <a:solidFill>
            <a:srgbClr val="FFFFFF"/>
          </a:solidFill>
          <a:latin typeface="Arial" charset="0"/>
          <a:sym typeface="Arial" charset="0"/>
        </a:defRPr>
      </a:lvl7pPr>
      <a:lvl8pPr marL="1012673" algn="l" rtl="0" fontAlgn="base">
        <a:lnSpc>
          <a:spcPct val="80000"/>
        </a:lnSpc>
        <a:spcBef>
          <a:spcPct val="0"/>
        </a:spcBef>
        <a:spcAft>
          <a:spcPct val="0"/>
        </a:spcAft>
        <a:defRPr sz="4725">
          <a:solidFill>
            <a:srgbClr val="FFFFFF"/>
          </a:solidFill>
          <a:latin typeface="Arial" charset="0"/>
          <a:sym typeface="Arial" charset="0"/>
        </a:defRPr>
      </a:lvl8pPr>
      <a:lvl9pPr marL="1350231" algn="l" rtl="0" fontAlgn="base">
        <a:lnSpc>
          <a:spcPct val="80000"/>
        </a:lnSpc>
        <a:spcBef>
          <a:spcPct val="0"/>
        </a:spcBef>
        <a:spcAft>
          <a:spcPct val="0"/>
        </a:spcAft>
        <a:defRPr sz="4725">
          <a:solidFill>
            <a:srgbClr val="FFFFFF"/>
          </a:solidFill>
          <a:latin typeface="Arial" charset="0"/>
          <a:sym typeface="Arial" charset="0"/>
        </a:defRPr>
      </a:lvl9pPr>
    </p:titleStyle>
    <p:bodyStyle>
      <a:lvl1pPr marL="853270" indent="-656362" algn="l" rtl="0" eaLnBrk="0" fontAlgn="base" hangingPunct="0">
        <a:spcBef>
          <a:spcPts val="1772"/>
        </a:spcBef>
        <a:spcAft>
          <a:spcPct val="0"/>
        </a:spcAft>
        <a:buClr>
          <a:srgbClr val="86B30F"/>
        </a:buClr>
        <a:buSzPct val="125000"/>
        <a:buFont typeface="Arial" panose="020B0604020202020204" pitchFamily="34" charset="0"/>
        <a:buChar char="•"/>
        <a:defRPr sz="2658">
          <a:solidFill>
            <a:schemeClr val="tx1"/>
          </a:solidFill>
          <a:latin typeface="+mn-lt"/>
          <a:ea typeface="+mn-ea"/>
          <a:cs typeface="+mn-cs"/>
          <a:sym typeface="Arial" panose="020B0604020202020204" pitchFamily="34" charset="0"/>
        </a:defRPr>
      </a:lvl1pPr>
      <a:lvl2pPr marL="1181452" indent="-656362" algn="l" rtl="0" eaLnBrk="0" fontAlgn="base" hangingPunct="0">
        <a:spcBef>
          <a:spcPts val="1772"/>
        </a:spcBef>
        <a:spcAft>
          <a:spcPct val="0"/>
        </a:spcAft>
        <a:buClr>
          <a:srgbClr val="4C4C4C"/>
        </a:buClr>
        <a:buSzPct val="171000"/>
        <a:buFont typeface="Arial" panose="020B0604020202020204" pitchFamily="34" charset="0"/>
        <a:buChar char="•"/>
        <a:defRPr sz="2067">
          <a:solidFill>
            <a:srgbClr val="4C4C4C"/>
          </a:solidFill>
          <a:latin typeface="+mn-lt"/>
          <a:sym typeface="Arial" panose="020B0604020202020204" pitchFamily="34" charset="0"/>
        </a:defRPr>
      </a:lvl2pPr>
      <a:lvl3pPr marL="1510805" indent="-657534" algn="l" rtl="0" eaLnBrk="0" fontAlgn="base" hangingPunct="0">
        <a:spcBef>
          <a:spcPts val="1772"/>
        </a:spcBef>
        <a:spcAft>
          <a:spcPct val="0"/>
        </a:spcAft>
        <a:buClr>
          <a:srgbClr val="4C4C4C"/>
        </a:buClr>
        <a:buSzPct val="171000"/>
        <a:buFont typeface="Arial" panose="020B0604020202020204" pitchFamily="34" charset="0"/>
        <a:buChar char="•"/>
        <a:defRPr sz="2067">
          <a:solidFill>
            <a:srgbClr val="4C4C4C"/>
          </a:solidFill>
          <a:latin typeface="+mn-lt"/>
          <a:sym typeface="Arial" panose="020B0604020202020204" pitchFamily="34" charset="0"/>
        </a:defRPr>
      </a:lvl3pPr>
      <a:lvl4pPr marL="1836641" indent="-655190" algn="l" rtl="0" eaLnBrk="0" fontAlgn="base" hangingPunct="0">
        <a:spcBef>
          <a:spcPts val="1772"/>
        </a:spcBef>
        <a:spcAft>
          <a:spcPct val="0"/>
        </a:spcAft>
        <a:buClr>
          <a:srgbClr val="4C4C4C"/>
        </a:buClr>
        <a:buSzPct val="171000"/>
        <a:buFont typeface="Arial" panose="020B0604020202020204" pitchFamily="34" charset="0"/>
        <a:buChar char="•"/>
        <a:defRPr sz="2067">
          <a:solidFill>
            <a:srgbClr val="4C4C4C"/>
          </a:solidFill>
          <a:latin typeface="+mn-lt"/>
          <a:sym typeface="Arial" panose="020B0604020202020204" pitchFamily="34" charset="0"/>
        </a:defRPr>
      </a:lvl4pPr>
      <a:lvl5pPr marL="2164823" indent="-654018" algn="l" rtl="0" eaLnBrk="0" fontAlgn="base" hangingPunct="0">
        <a:spcBef>
          <a:spcPts val="1772"/>
        </a:spcBef>
        <a:spcAft>
          <a:spcPct val="0"/>
        </a:spcAft>
        <a:buClr>
          <a:srgbClr val="4C4C4C"/>
        </a:buClr>
        <a:buSzPct val="171000"/>
        <a:buFont typeface="Arial" panose="020B0604020202020204" pitchFamily="34" charset="0"/>
        <a:buChar char="•"/>
        <a:defRPr sz="2067">
          <a:solidFill>
            <a:srgbClr val="4C4C4C"/>
          </a:solidFill>
          <a:latin typeface="+mn-lt"/>
          <a:sym typeface="Arial" panose="020B0604020202020204" pitchFamily="34" charset="0"/>
        </a:defRPr>
      </a:lvl5pPr>
      <a:lvl6pPr marL="2502380" indent="-654018" algn="l" rtl="0" fontAlgn="base">
        <a:spcBef>
          <a:spcPts val="1772"/>
        </a:spcBef>
        <a:spcAft>
          <a:spcPct val="0"/>
        </a:spcAft>
        <a:buClr>
          <a:srgbClr val="4C4C4C"/>
        </a:buClr>
        <a:buSzPct val="171000"/>
        <a:buFont typeface="Arial" charset="0"/>
        <a:buChar char="•"/>
        <a:defRPr sz="2067">
          <a:solidFill>
            <a:srgbClr val="4C4C4C"/>
          </a:solidFill>
          <a:latin typeface="+mn-lt"/>
          <a:sym typeface="Arial" charset="0"/>
        </a:defRPr>
      </a:lvl6pPr>
      <a:lvl7pPr marL="2839937" indent="-654018" algn="l" rtl="0" fontAlgn="base">
        <a:spcBef>
          <a:spcPts val="1772"/>
        </a:spcBef>
        <a:spcAft>
          <a:spcPct val="0"/>
        </a:spcAft>
        <a:buClr>
          <a:srgbClr val="4C4C4C"/>
        </a:buClr>
        <a:buSzPct val="171000"/>
        <a:buFont typeface="Arial" charset="0"/>
        <a:buChar char="•"/>
        <a:defRPr sz="2067">
          <a:solidFill>
            <a:srgbClr val="4C4C4C"/>
          </a:solidFill>
          <a:latin typeface="+mn-lt"/>
          <a:sym typeface="Arial" charset="0"/>
        </a:defRPr>
      </a:lvl7pPr>
      <a:lvl8pPr marL="3177495" indent="-654018" algn="l" rtl="0" fontAlgn="base">
        <a:spcBef>
          <a:spcPts val="1772"/>
        </a:spcBef>
        <a:spcAft>
          <a:spcPct val="0"/>
        </a:spcAft>
        <a:buClr>
          <a:srgbClr val="4C4C4C"/>
        </a:buClr>
        <a:buSzPct val="171000"/>
        <a:buFont typeface="Arial" charset="0"/>
        <a:buChar char="•"/>
        <a:defRPr sz="2067">
          <a:solidFill>
            <a:srgbClr val="4C4C4C"/>
          </a:solidFill>
          <a:latin typeface="+mn-lt"/>
          <a:sym typeface="Arial" charset="0"/>
        </a:defRPr>
      </a:lvl8pPr>
      <a:lvl9pPr marL="3515052" indent="-654018" algn="l" rtl="0" fontAlgn="base">
        <a:spcBef>
          <a:spcPts val="1772"/>
        </a:spcBef>
        <a:spcAft>
          <a:spcPct val="0"/>
        </a:spcAft>
        <a:buClr>
          <a:srgbClr val="4C4C4C"/>
        </a:buClr>
        <a:buSzPct val="171000"/>
        <a:buFont typeface="Arial" charset="0"/>
        <a:buChar char="•"/>
        <a:defRPr sz="2067">
          <a:solidFill>
            <a:srgbClr val="4C4C4C"/>
          </a:solidFill>
          <a:latin typeface="+mn-lt"/>
          <a:sym typeface="Arial" charset="0"/>
        </a:defRPr>
      </a:lvl9pPr>
    </p:bodyStyle>
    <p:otherStyle>
      <a:defPPr>
        <a:defRPr lang="en-US"/>
      </a:defPPr>
      <a:lvl1pPr marL="0" algn="l" defTabSz="675114" rtl="0" eaLnBrk="1" latinLnBrk="0" hangingPunct="1">
        <a:defRPr sz="1329" kern="1200">
          <a:solidFill>
            <a:schemeClr val="tx1"/>
          </a:solidFill>
          <a:latin typeface="+mn-lt"/>
          <a:ea typeface="+mn-ea"/>
          <a:cs typeface="+mn-cs"/>
        </a:defRPr>
      </a:lvl1pPr>
      <a:lvl2pPr marL="337558" algn="l" defTabSz="675114" rtl="0" eaLnBrk="1" latinLnBrk="0" hangingPunct="1">
        <a:defRPr sz="1329" kern="1200">
          <a:solidFill>
            <a:schemeClr val="tx1"/>
          </a:solidFill>
          <a:latin typeface="+mn-lt"/>
          <a:ea typeface="+mn-ea"/>
          <a:cs typeface="+mn-cs"/>
        </a:defRPr>
      </a:lvl2pPr>
      <a:lvl3pPr marL="675114" algn="l" defTabSz="675114" rtl="0" eaLnBrk="1" latinLnBrk="0" hangingPunct="1">
        <a:defRPr sz="1329" kern="1200">
          <a:solidFill>
            <a:schemeClr val="tx1"/>
          </a:solidFill>
          <a:latin typeface="+mn-lt"/>
          <a:ea typeface="+mn-ea"/>
          <a:cs typeface="+mn-cs"/>
        </a:defRPr>
      </a:lvl3pPr>
      <a:lvl4pPr marL="1012673" algn="l" defTabSz="675114" rtl="0" eaLnBrk="1" latinLnBrk="0" hangingPunct="1">
        <a:defRPr sz="1329" kern="1200">
          <a:solidFill>
            <a:schemeClr val="tx1"/>
          </a:solidFill>
          <a:latin typeface="+mn-lt"/>
          <a:ea typeface="+mn-ea"/>
          <a:cs typeface="+mn-cs"/>
        </a:defRPr>
      </a:lvl4pPr>
      <a:lvl5pPr marL="1350231" algn="l" defTabSz="675114" rtl="0" eaLnBrk="1" latinLnBrk="0" hangingPunct="1">
        <a:defRPr sz="1329" kern="1200">
          <a:solidFill>
            <a:schemeClr val="tx1"/>
          </a:solidFill>
          <a:latin typeface="+mn-lt"/>
          <a:ea typeface="+mn-ea"/>
          <a:cs typeface="+mn-cs"/>
        </a:defRPr>
      </a:lvl5pPr>
      <a:lvl6pPr marL="1687787" algn="l" defTabSz="675114" rtl="0" eaLnBrk="1" latinLnBrk="0" hangingPunct="1">
        <a:defRPr sz="1329" kern="1200">
          <a:solidFill>
            <a:schemeClr val="tx1"/>
          </a:solidFill>
          <a:latin typeface="+mn-lt"/>
          <a:ea typeface="+mn-ea"/>
          <a:cs typeface="+mn-cs"/>
        </a:defRPr>
      </a:lvl6pPr>
      <a:lvl7pPr marL="2025345" algn="l" defTabSz="675114" rtl="0" eaLnBrk="1" latinLnBrk="0" hangingPunct="1">
        <a:defRPr sz="1329" kern="1200">
          <a:solidFill>
            <a:schemeClr val="tx1"/>
          </a:solidFill>
          <a:latin typeface="+mn-lt"/>
          <a:ea typeface="+mn-ea"/>
          <a:cs typeface="+mn-cs"/>
        </a:defRPr>
      </a:lvl7pPr>
      <a:lvl8pPr marL="2362903" algn="l" defTabSz="675114" rtl="0" eaLnBrk="1" latinLnBrk="0" hangingPunct="1">
        <a:defRPr sz="1329" kern="1200">
          <a:solidFill>
            <a:schemeClr val="tx1"/>
          </a:solidFill>
          <a:latin typeface="+mn-lt"/>
          <a:ea typeface="+mn-ea"/>
          <a:cs typeface="+mn-cs"/>
        </a:defRPr>
      </a:lvl8pPr>
      <a:lvl9pPr marL="2700459" algn="l" defTabSz="675114" rtl="0" eaLnBrk="1" latinLnBrk="0" hangingPunct="1">
        <a:defRPr sz="132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committeeminutes.suffolk.gov.uk/DocSetPage.aspx?MeetingTitle=(14-07-2020),%20The%20Cabinet" TargetMode="External"/><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a:extLst>
              <a:ext uri="{FF2B5EF4-FFF2-40B4-BE49-F238E27FC236}">
                <a16:creationId xmlns:a16="http://schemas.microsoft.com/office/drawing/2014/main" id="{AA92A28D-C07A-431D-8C2A-4DD50720D5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35" t="2460"/>
          <a:stretch>
            <a:fillRect/>
          </a:stretch>
        </p:blipFill>
        <p:spPr bwMode="auto">
          <a:xfrm>
            <a:off x="0" y="0"/>
            <a:ext cx="12801600" cy="963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5" name="Freeform 3">
            <a:extLst>
              <a:ext uri="{FF2B5EF4-FFF2-40B4-BE49-F238E27FC236}">
                <a16:creationId xmlns:a16="http://schemas.microsoft.com/office/drawing/2014/main" id="{82B4124D-5FFA-4EDD-B7CB-830781BF0E41}"/>
              </a:ext>
            </a:extLst>
          </p:cNvPr>
          <p:cNvSpPr>
            <a:spLocks/>
          </p:cNvSpPr>
          <p:nvPr/>
        </p:nvSpPr>
        <p:spPr bwMode="auto">
          <a:xfrm>
            <a:off x="-50800" y="2282825"/>
            <a:ext cx="13441363" cy="4452938"/>
          </a:xfrm>
          <a:custGeom>
            <a:avLst/>
            <a:gdLst>
              <a:gd name="T0" fmla="*/ 0 w 6048"/>
              <a:gd name="T1" fmla="*/ 2147483647 h 2004"/>
              <a:gd name="T2" fmla="*/ 2147483647 w 6048"/>
              <a:gd name="T3" fmla="*/ 2147483647 h 2004"/>
              <a:gd name="T4" fmla="*/ 2147483647 w 6048"/>
              <a:gd name="T5" fmla="*/ 2147483647 h 2004"/>
              <a:gd name="T6" fmla="*/ 2147483647 w 6048"/>
              <a:gd name="T7" fmla="*/ 2147483647 h 2004"/>
              <a:gd name="T8" fmla="*/ 2147483647 w 6048"/>
              <a:gd name="T9" fmla="*/ 2147483647 h 2004"/>
              <a:gd name="T10" fmla="*/ 2147483647 w 6048"/>
              <a:gd name="T11" fmla="*/ 2147483647 h 2004"/>
              <a:gd name="T12" fmla="*/ 0 60000 65536"/>
              <a:gd name="T13" fmla="*/ 0 60000 65536"/>
              <a:gd name="T14" fmla="*/ 0 60000 65536"/>
              <a:gd name="T15" fmla="*/ 0 60000 65536"/>
              <a:gd name="T16" fmla="*/ 0 60000 65536"/>
              <a:gd name="T17" fmla="*/ 0 60000 65536"/>
              <a:gd name="T18" fmla="*/ 0 w 6048"/>
              <a:gd name="T19" fmla="*/ 0 h 2004"/>
              <a:gd name="T20" fmla="*/ 6048 w 6048"/>
              <a:gd name="T21" fmla="*/ 2004 h 2004"/>
            </a:gdLst>
            <a:ahLst/>
            <a:cxnLst>
              <a:cxn ang="T12">
                <a:pos x="T0" y="T1"/>
              </a:cxn>
              <a:cxn ang="T13">
                <a:pos x="T2" y="T3"/>
              </a:cxn>
              <a:cxn ang="T14">
                <a:pos x="T4" y="T5"/>
              </a:cxn>
              <a:cxn ang="T15">
                <a:pos x="T6" y="T7"/>
              </a:cxn>
              <a:cxn ang="T16">
                <a:pos x="T8" y="T9"/>
              </a:cxn>
              <a:cxn ang="T17">
                <a:pos x="T10" y="T11"/>
              </a:cxn>
            </a:cxnLst>
            <a:rect l="T18" t="T19" r="T20" b="T21"/>
            <a:pathLst>
              <a:path w="6048" h="2004">
                <a:moveTo>
                  <a:pt x="0" y="1278"/>
                </a:moveTo>
                <a:cubicBezTo>
                  <a:pt x="983" y="639"/>
                  <a:pt x="1966" y="0"/>
                  <a:pt x="2404" y="8"/>
                </a:cubicBezTo>
                <a:cubicBezTo>
                  <a:pt x="2842" y="16"/>
                  <a:pt x="2208" y="1022"/>
                  <a:pt x="2631" y="1324"/>
                </a:cubicBezTo>
                <a:cubicBezTo>
                  <a:pt x="3054" y="1626"/>
                  <a:pt x="4401" y="1717"/>
                  <a:pt x="4945" y="1823"/>
                </a:cubicBezTo>
                <a:cubicBezTo>
                  <a:pt x="5489" y="1929"/>
                  <a:pt x="5746" y="1929"/>
                  <a:pt x="5897" y="1959"/>
                </a:cubicBezTo>
                <a:cubicBezTo>
                  <a:pt x="6048" y="1989"/>
                  <a:pt x="5950" y="1996"/>
                  <a:pt x="5852" y="2004"/>
                </a:cubicBezTo>
              </a:path>
            </a:pathLst>
          </a:custGeom>
          <a:noFill/>
          <a:ln w="9525">
            <a:solidFill>
              <a:srgbClr val="C0C0C0"/>
            </a:solidFill>
            <a:round/>
            <a:headEnd/>
            <a:tailEnd/>
          </a:ln>
          <a:extLst>
            <a:ext uri="{909E8E84-426E-40DD-AFC4-6F175D3DCCD1}">
              <a14:hiddenFill xmlns:a14="http://schemas.microsoft.com/office/drawing/2010/main">
                <a:solidFill>
                  <a:srgbClr val="FFFFFF"/>
                </a:solidFill>
              </a14:hiddenFill>
            </a:ext>
          </a:extLst>
        </p:spPr>
        <p:txBody>
          <a:bodyPr lIns="128016" tIns="64008" rIns="128016" bIns="64008"/>
          <a:lstStyle>
            <a:lvl1pPr algn="l" defTabSz="1279525">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marL="31407100" indent="-29486225" algn="l" defTabSz="1279525">
              <a:defRPr sz="2400">
                <a:solidFill>
                  <a:schemeClr val="tx1"/>
                </a:solidFill>
                <a:latin typeface="Times" panose="02020603050405020304" pitchFamily="18" charset="0"/>
              </a:defRPr>
            </a:lvl4pPr>
            <a:lvl5pPr marL="32046863" indent="-29486225" algn="l" defTabSz="1279525">
              <a:defRPr sz="2400">
                <a:solidFill>
                  <a:schemeClr val="tx1"/>
                </a:solidFill>
                <a:latin typeface="Times" panose="02020603050405020304" pitchFamily="18" charset="0"/>
              </a:defRPr>
            </a:lvl5pPr>
            <a:lvl6pPr marL="32504063" indent="-29486225" defTabSz="1279525" eaLnBrk="0" fontAlgn="base" hangingPunct="0">
              <a:spcBef>
                <a:spcPct val="0"/>
              </a:spcBef>
              <a:spcAft>
                <a:spcPct val="0"/>
              </a:spcAft>
              <a:defRPr sz="2400">
                <a:solidFill>
                  <a:schemeClr val="tx1"/>
                </a:solidFill>
                <a:latin typeface="Times" panose="02020603050405020304" pitchFamily="18" charset="0"/>
              </a:defRPr>
            </a:lvl6pPr>
            <a:lvl7pPr marL="32961263" indent="-29486225" defTabSz="1279525" eaLnBrk="0" fontAlgn="base" hangingPunct="0">
              <a:spcBef>
                <a:spcPct val="0"/>
              </a:spcBef>
              <a:spcAft>
                <a:spcPct val="0"/>
              </a:spcAft>
              <a:defRPr sz="2400">
                <a:solidFill>
                  <a:schemeClr val="tx1"/>
                </a:solidFill>
                <a:latin typeface="Times" panose="02020603050405020304" pitchFamily="18" charset="0"/>
              </a:defRPr>
            </a:lvl7pPr>
            <a:lvl8pPr marL="33418463" indent="-29486225" defTabSz="1279525" eaLnBrk="0" fontAlgn="base" hangingPunct="0">
              <a:spcBef>
                <a:spcPct val="0"/>
              </a:spcBef>
              <a:spcAft>
                <a:spcPct val="0"/>
              </a:spcAft>
              <a:defRPr sz="2400">
                <a:solidFill>
                  <a:schemeClr val="tx1"/>
                </a:solidFill>
                <a:latin typeface="Times" panose="02020603050405020304" pitchFamily="18" charset="0"/>
              </a:defRPr>
            </a:lvl8pPr>
            <a:lvl9pPr marL="33875663" indent="-29486225" defTabSz="1279525"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tLang="en-US" sz="2500" b="1">
              <a:latin typeface="Arial" panose="020B0604020202020204" pitchFamily="34" charset="0"/>
              <a:ea typeface="Geneva" pitchFamily="-107" charset="-128"/>
            </a:endParaRPr>
          </a:p>
        </p:txBody>
      </p:sp>
      <p:sp>
        <p:nvSpPr>
          <p:cNvPr id="110596" name="Freeform 4">
            <a:extLst>
              <a:ext uri="{FF2B5EF4-FFF2-40B4-BE49-F238E27FC236}">
                <a16:creationId xmlns:a16="http://schemas.microsoft.com/office/drawing/2014/main" id="{03ACA847-7841-4FF2-B781-69B223B898BD}"/>
              </a:ext>
            </a:extLst>
          </p:cNvPr>
          <p:cNvSpPr>
            <a:spLocks/>
          </p:cNvSpPr>
          <p:nvPr/>
        </p:nvSpPr>
        <p:spPr bwMode="auto">
          <a:xfrm>
            <a:off x="-50800" y="2868613"/>
            <a:ext cx="12903200" cy="3155950"/>
          </a:xfrm>
          <a:custGeom>
            <a:avLst/>
            <a:gdLst>
              <a:gd name="T0" fmla="*/ 0 w 5806"/>
              <a:gd name="T1" fmla="*/ 2147483647 h 1420"/>
              <a:gd name="T2" fmla="*/ 2147483647 w 5806"/>
              <a:gd name="T3" fmla="*/ 2147483647 h 1420"/>
              <a:gd name="T4" fmla="*/ 2147483647 w 5806"/>
              <a:gd name="T5" fmla="*/ 2147483647 h 1420"/>
              <a:gd name="T6" fmla="*/ 2147483647 w 5806"/>
              <a:gd name="T7" fmla="*/ 2147483647 h 1420"/>
              <a:gd name="T8" fmla="*/ 0 60000 65536"/>
              <a:gd name="T9" fmla="*/ 0 60000 65536"/>
              <a:gd name="T10" fmla="*/ 0 60000 65536"/>
              <a:gd name="T11" fmla="*/ 0 60000 65536"/>
              <a:gd name="T12" fmla="*/ 0 w 5806"/>
              <a:gd name="T13" fmla="*/ 0 h 1420"/>
              <a:gd name="T14" fmla="*/ 5806 w 5806"/>
              <a:gd name="T15" fmla="*/ 1420 h 1420"/>
            </a:gdLst>
            <a:ahLst/>
            <a:cxnLst>
              <a:cxn ang="T8">
                <a:pos x="T0" y="T1"/>
              </a:cxn>
              <a:cxn ang="T9">
                <a:pos x="T2" y="T3"/>
              </a:cxn>
              <a:cxn ang="T10">
                <a:pos x="T4" y="T5"/>
              </a:cxn>
              <a:cxn ang="T11">
                <a:pos x="T6" y="T7"/>
              </a:cxn>
            </a:cxnLst>
            <a:rect l="T12" t="T13" r="T14" b="T15"/>
            <a:pathLst>
              <a:path w="5806" h="1420">
                <a:moveTo>
                  <a:pt x="0" y="1141"/>
                </a:moveTo>
                <a:cubicBezTo>
                  <a:pt x="922" y="570"/>
                  <a:pt x="1845" y="0"/>
                  <a:pt x="2268" y="7"/>
                </a:cubicBezTo>
                <a:cubicBezTo>
                  <a:pt x="2691" y="14"/>
                  <a:pt x="1950" y="952"/>
                  <a:pt x="2540" y="1186"/>
                </a:cubicBezTo>
                <a:cubicBezTo>
                  <a:pt x="3130" y="1420"/>
                  <a:pt x="4468" y="1416"/>
                  <a:pt x="5806" y="1413"/>
                </a:cubicBezTo>
              </a:path>
            </a:pathLst>
          </a:custGeom>
          <a:noFill/>
          <a:ln w="9525">
            <a:solidFill>
              <a:srgbClr val="C0C0C0"/>
            </a:solidFill>
            <a:round/>
            <a:headEnd/>
            <a:tailEnd/>
          </a:ln>
          <a:extLst>
            <a:ext uri="{909E8E84-426E-40DD-AFC4-6F175D3DCCD1}">
              <a14:hiddenFill xmlns:a14="http://schemas.microsoft.com/office/drawing/2010/main">
                <a:solidFill>
                  <a:srgbClr val="FFFFFF"/>
                </a:solidFill>
              </a14:hiddenFill>
            </a:ext>
          </a:extLst>
        </p:spPr>
        <p:txBody>
          <a:bodyPr lIns="128016" tIns="64008" rIns="128016" bIns="64008"/>
          <a:lstStyle>
            <a:lvl1pPr algn="l" defTabSz="1279525">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marL="31407100" indent="-29486225" algn="l" defTabSz="1279525">
              <a:defRPr sz="2400">
                <a:solidFill>
                  <a:schemeClr val="tx1"/>
                </a:solidFill>
                <a:latin typeface="Times" panose="02020603050405020304" pitchFamily="18" charset="0"/>
              </a:defRPr>
            </a:lvl4pPr>
            <a:lvl5pPr marL="32046863" indent="-29486225" algn="l" defTabSz="1279525">
              <a:defRPr sz="2400">
                <a:solidFill>
                  <a:schemeClr val="tx1"/>
                </a:solidFill>
                <a:latin typeface="Times" panose="02020603050405020304" pitchFamily="18" charset="0"/>
              </a:defRPr>
            </a:lvl5pPr>
            <a:lvl6pPr marL="32504063" indent="-29486225" defTabSz="1279525" eaLnBrk="0" fontAlgn="base" hangingPunct="0">
              <a:spcBef>
                <a:spcPct val="0"/>
              </a:spcBef>
              <a:spcAft>
                <a:spcPct val="0"/>
              </a:spcAft>
              <a:defRPr sz="2400">
                <a:solidFill>
                  <a:schemeClr val="tx1"/>
                </a:solidFill>
                <a:latin typeface="Times" panose="02020603050405020304" pitchFamily="18" charset="0"/>
              </a:defRPr>
            </a:lvl6pPr>
            <a:lvl7pPr marL="32961263" indent="-29486225" defTabSz="1279525" eaLnBrk="0" fontAlgn="base" hangingPunct="0">
              <a:spcBef>
                <a:spcPct val="0"/>
              </a:spcBef>
              <a:spcAft>
                <a:spcPct val="0"/>
              </a:spcAft>
              <a:defRPr sz="2400">
                <a:solidFill>
                  <a:schemeClr val="tx1"/>
                </a:solidFill>
                <a:latin typeface="Times" panose="02020603050405020304" pitchFamily="18" charset="0"/>
              </a:defRPr>
            </a:lvl7pPr>
            <a:lvl8pPr marL="33418463" indent="-29486225" defTabSz="1279525" eaLnBrk="0" fontAlgn="base" hangingPunct="0">
              <a:spcBef>
                <a:spcPct val="0"/>
              </a:spcBef>
              <a:spcAft>
                <a:spcPct val="0"/>
              </a:spcAft>
              <a:defRPr sz="2400">
                <a:solidFill>
                  <a:schemeClr val="tx1"/>
                </a:solidFill>
                <a:latin typeface="Times" panose="02020603050405020304" pitchFamily="18" charset="0"/>
              </a:defRPr>
            </a:lvl8pPr>
            <a:lvl9pPr marL="33875663" indent="-29486225" defTabSz="1279525"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tLang="en-US" sz="2500" b="1">
              <a:latin typeface="Arial" panose="020B0604020202020204" pitchFamily="34" charset="0"/>
              <a:ea typeface="Geneva" pitchFamily="-107" charset="-128"/>
            </a:endParaRPr>
          </a:p>
        </p:txBody>
      </p:sp>
      <p:sp>
        <p:nvSpPr>
          <p:cNvPr id="110597" name="Freeform 5">
            <a:extLst>
              <a:ext uri="{FF2B5EF4-FFF2-40B4-BE49-F238E27FC236}">
                <a16:creationId xmlns:a16="http://schemas.microsoft.com/office/drawing/2014/main" id="{B5513F9F-676D-4568-8D3E-65059217FACD}"/>
              </a:ext>
            </a:extLst>
          </p:cNvPr>
          <p:cNvSpPr>
            <a:spLocks/>
          </p:cNvSpPr>
          <p:nvPr/>
        </p:nvSpPr>
        <p:spPr bwMode="auto">
          <a:xfrm>
            <a:off x="-150813" y="2606675"/>
            <a:ext cx="13106401" cy="4232275"/>
          </a:xfrm>
          <a:custGeom>
            <a:avLst/>
            <a:gdLst>
              <a:gd name="T0" fmla="*/ 0 w 5897"/>
              <a:gd name="T1" fmla="*/ 2147483647 h 1904"/>
              <a:gd name="T2" fmla="*/ 2147483647 w 5897"/>
              <a:gd name="T3" fmla="*/ 2147483647 h 1904"/>
              <a:gd name="T4" fmla="*/ 2147483647 w 5897"/>
              <a:gd name="T5" fmla="*/ 2147483647 h 1904"/>
              <a:gd name="T6" fmla="*/ 2147483647 w 5897"/>
              <a:gd name="T7" fmla="*/ 2147483647 h 1904"/>
              <a:gd name="T8" fmla="*/ 0 60000 65536"/>
              <a:gd name="T9" fmla="*/ 0 60000 65536"/>
              <a:gd name="T10" fmla="*/ 0 60000 65536"/>
              <a:gd name="T11" fmla="*/ 0 60000 65536"/>
              <a:gd name="T12" fmla="*/ 0 w 5897"/>
              <a:gd name="T13" fmla="*/ 0 h 1904"/>
              <a:gd name="T14" fmla="*/ 5897 w 5897"/>
              <a:gd name="T15" fmla="*/ 1904 h 1904"/>
            </a:gdLst>
            <a:ahLst/>
            <a:cxnLst>
              <a:cxn ang="T8">
                <a:pos x="T0" y="T1"/>
              </a:cxn>
              <a:cxn ang="T9">
                <a:pos x="T2" y="T3"/>
              </a:cxn>
              <a:cxn ang="T10">
                <a:pos x="T4" y="T5"/>
              </a:cxn>
              <a:cxn ang="T11">
                <a:pos x="T6" y="T7"/>
              </a:cxn>
            </a:cxnLst>
            <a:rect l="T12" t="T13" r="T14" b="T15"/>
            <a:pathLst>
              <a:path w="5897" h="1904">
                <a:moveTo>
                  <a:pt x="0" y="642"/>
                </a:moveTo>
                <a:cubicBezTo>
                  <a:pt x="1255" y="321"/>
                  <a:pt x="2510" y="0"/>
                  <a:pt x="2948" y="189"/>
                </a:cubicBezTo>
                <a:cubicBezTo>
                  <a:pt x="3386" y="378"/>
                  <a:pt x="2140" y="1648"/>
                  <a:pt x="2631" y="1776"/>
                </a:cubicBezTo>
                <a:cubicBezTo>
                  <a:pt x="3122" y="1904"/>
                  <a:pt x="4509" y="1432"/>
                  <a:pt x="5897" y="960"/>
                </a:cubicBezTo>
              </a:path>
            </a:pathLst>
          </a:custGeom>
          <a:noFill/>
          <a:ln w="9525">
            <a:solidFill>
              <a:srgbClr val="C0C0C0"/>
            </a:solidFill>
            <a:round/>
            <a:headEnd/>
            <a:tailEnd/>
          </a:ln>
          <a:extLst>
            <a:ext uri="{909E8E84-426E-40DD-AFC4-6F175D3DCCD1}">
              <a14:hiddenFill xmlns:a14="http://schemas.microsoft.com/office/drawing/2010/main">
                <a:solidFill>
                  <a:srgbClr val="FFFFFF"/>
                </a:solidFill>
              </a14:hiddenFill>
            </a:ext>
          </a:extLst>
        </p:spPr>
        <p:txBody>
          <a:bodyPr lIns="128016" tIns="64008" rIns="128016" bIns="64008"/>
          <a:lstStyle>
            <a:lvl1pPr algn="l" defTabSz="1279525">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marL="31407100" indent="-29486225" algn="l" defTabSz="1279525">
              <a:defRPr sz="2400">
                <a:solidFill>
                  <a:schemeClr val="tx1"/>
                </a:solidFill>
                <a:latin typeface="Times" panose="02020603050405020304" pitchFamily="18" charset="0"/>
              </a:defRPr>
            </a:lvl4pPr>
            <a:lvl5pPr marL="32046863" indent="-29486225" algn="l" defTabSz="1279525">
              <a:defRPr sz="2400">
                <a:solidFill>
                  <a:schemeClr val="tx1"/>
                </a:solidFill>
                <a:latin typeface="Times" panose="02020603050405020304" pitchFamily="18" charset="0"/>
              </a:defRPr>
            </a:lvl5pPr>
            <a:lvl6pPr marL="32504063" indent="-29486225" defTabSz="1279525" eaLnBrk="0" fontAlgn="base" hangingPunct="0">
              <a:spcBef>
                <a:spcPct val="0"/>
              </a:spcBef>
              <a:spcAft>
                <a:spcPct val="0"/>
              </a:spcAft>
              <a:defRPr sz="2400">
                <a:solidFill>
                  <a:schemeClr val="tx1"/>
                </a:solidFill>
                <a:latin typeface="Times" panose="02020603050405020304" pitchFamily="18" charset="0"/>
              </a:defRPr>
            </a:lvl6pPr>
            <a:lvl7pPr marL="32961263" indent="-29486225" defTabSz="1279525" eaLnBrk="0" fontAlgn="base" hangingPunct="0">
              <a:spcBef>
                <a:spcPct val="0"/>
              </a:spcBef>
              <a:spcAft>
                <a:spcPct val="0"/>
              </a:spcAft>
              <a:defRPr sz="2400">
                <a:solidFill>
                  <a:schemeClr val="tx1"/>
                </a:solidFill>
                <a:latin typeface="Times" panose="02020603050405020304" pitchFamily="18" charset="0"/>
              </a:defRPr>
            </a:lvl7pPr>
            <a:lvl8pPr marL="33418463" indent="-29486225" defTabSz="1279525" eaLnBrk="0" fontAlgn="base" hangingPunct="0">
              <a:spcBef>
                <a:spcPct val="0"/>
              </a:spcBef>
              <a:spcAft>
                <a:spcPct val="0"/>
              </a:spcAft>
              <a:defRPr sz="2400">
                <a:solidFill>
                  <a:schemeClr val="tx1"/>
                </a:solidFill>
                <a:latin typeface="Times" panose="02020603050405020304" pitchFamily="18" charset="0"/>
              </a:defRPr>
            </a:lvl8pPr>
            <a:lvl9pPr marL="33875663" indent="-29486225" defTabSz="1279525"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tLang="en-US" sz="2500" b="1">
              <a:latin typeface="Arial" panose="020B0604020202020204" pitchFamily="34" charset="0"/>
              <a:ea typeface="Geneva" pitchFamily="-107" charset="-128"/>
            </a:endParaRPr>
          </a:p>
        </p:txBody>
      </p:sp>
      <p:sp>
        <p:nvSpPr>
          <p:cNvPr id="110598" name="Freeform 6">
            <a:extLst>
              <a:ext uri="{FF2B5EF4-FFF2-40B4-BE49-F238E27FC236}">
                <a16:creationId xmlns:a16="http://schemas.microsoft.com/office/drawing/2014/main" id="{4798E055-0AF1-4D84-9666-609848F6D0AA}"/>
              </a:ext>
            </a:extLst>
          </p:cNvPr>
          <p:cNvSpPr>
            <a:spLocks/>
          </p:cNvSpPr>
          <p:nvPr/>
        </p:nvSpPr>
        <p:spPr bwMode="auto">
          <a:xfrm>
            <a:off x="-50800" y="2733675"/>
            <a:ext cx="13006388" cy="3578225"/>
          </a:xfrm>
          <a:custGeom>
            <a:avLst/>
            <a:gdLst>
              <a:gd name="T0" fmla="*/ 0 w 5852"/>
              <a:gd name="T1" fmla="*/ 2147483647 h 1610"/>
              <a:gd name="T2" fmla="*/ 2147483647 w 5852"/>
              <a:gd name="T3" fmla="*/ 2147483647 h 1610"/>
              <a:gd name="T4" fmla="*/ 2147483647 w 5852"/>
              <a:gd name="T5" fmla="*/ 2147483647 h 1610"/>
              <a:gd name="T6" fmla="*/ 2147483647 w 5852"/>
              <a:gd name="T7" fmla="*/ 2147483647 h 1610"/>
              <a:gd name="T8" fmla="*/ 0 60000 65536"/>
              <a:gd name="T9" fmla="*/ 0 60000 65536"/>
              <a:gd name="T10" fmla="*/ 0 60000 65536"/>
              <a:gd name="T11" fmla="*/ 0 60000 65536"/>
              <a:gd name="T12" fmla="*/ 0 w 5852"/>
              <a:gd name="T13" fmla="*/ 0 h 1610"/>
              <a:gd name="T14" fmla="*/ 5852 w 5852"/>
              <a:gd name="T15" fmla="*/ 1610 h 1610"/>
            </a:gdLst>
            <a:ahLst/>
            <a:cxnLst>
              <a:cxn ang="T8">
                <a:pos x="T0" y="T1"/>
              </a:cxn>
              <a:cxn ang="T9">
                <a:pos x="T2" y="T3"/>
              </a:cxn>
              <a:cxn ang="T10">
                <a:pos x="T4" y="T5"/>
              </a:cxn>
              <a:cxn ang="T11">
                <a:pos x="T6" y="T7"/>
              </a:cxn>
            </a:cxnLst>
            <a:rect l="T12" t="T13" r="T14" b="T15"/>
            <a:pathLst>
              <a:path w="5852" h="1610">
                <a:moveTo>
                  <a:pt x="0" y="295"/>
                </a:moveTo>
                <a:cubicBezTo>
                  <a:pt x="1236" y="147"/>
                  <a:pt x="2473" y="0"/>
                  <a:pt x="2813" y="159"/>
                </a:cubicBezTo>
                <a:cubicBezTo>
                  <a:pt x="3153" y="318"/>
                  <a:pt x="1536" y="1005"/>
                  <a:pt x="2042" y="1247"/>
                </a:cubicBezTo>
                <a:cubicBezTo>
                  <a:pt x="2548" y="1489"/>
                  <a:pt x="4200" y="1549"/>
                  <a:pt x="5852" y="1610"/>
                </a:cubicBezTo>
              </a:path>
            </a:pathLst>
          </a:custGeom>
          <a:noFill/>
          <a:ln w="9525">
            <a:solidFill>
              <a:srgbClr val="C0C0C0"/>
            </a:solidFill>
            <a:round/>
            <a:headEnd/>
            <a:tailEnd/>
          </a:ln>
          <a:extLst>
            <a:ext uri="{909E8E84-426E-40DD-AFC4-6F175D3DCCD1}">
              <a14:hiddenFill xmlns:a14="http://schemas.microsoft.com/office/drawing/2010/main">
                <a:solidFill>
                  <a:srgbClr val="FFFFFF"/>
                </a:solidFill>
              </a14:hiddenFill>
            </a:ext>
          </a:extLst>
        </p:spPr>
        <p:txBody>
          <a:bodyPr lIns="128016" tIns="64008" rIns="128016" bIns="64008"/>
          <a:lstStyle>
            <a:lvl1pPr algn="l" defTabSz="1279525">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marL="31407100" indent="-29486225" algn="l" defTabSz="1279525">
              <a:defRPr sz="2400">
                <a:solidFill>
                  <a:schemeClr val="tx1"/>
                </a:solidFill>
                <a:latin typeface="Times" panose="02020603050405020304" pitchFamily="18" charset="0"/>
              </a:defRPr>
            </a:lvl4pPr>
            <a:lvl5pPr marL="32046863" indent="-29486225" algn="l" defTabSz="1279525">
              <a:defRPr sz="2400">
                <a:solidFill>
                  <a:schemeClr val="tx1"/>
                </a:solidFill>
                <a:latin typeface="Times" panose="02020603050405020304" pitchFamily="18" charset="0"/>
              </a:defRPr>
            </a:lvl5pPr>
            <a:lvl6pPr marL="32504063" indent="-29486225" defTabSz="1279525" eaLnBrk="0" fontAlgn="base" hangingPunct="0">
              <a:spcBef>
                <a:spcPct val="0"/>
              </a:spcBef>
              <a:spcAft>
                <a:spcPct val="0"/>
              </a:spcAft>
              <a:defRPr sz="2400">
                <a:solidFill>
                  <a:schemeClr val="tx1"/>
                </a:solidFill>
                <a:latin typeface="Times" panose="02020603050405020304" pitchFamily="18" charset="0"/>
              </a:defRPr>
            </a:lvl6pPr>
            <a:lvl7pPr marL="32961263" indent="-29486225" defTabSz="1279525" eaLnBrk="0" fontAlgn="base" hangingPunct="0">
              <a:spcBef>
                <a:spcPct val="0"/>
              </a:spcBef>
              <a:spcAft>
                <a:spcPct val="0"/>
              </a:spcAft>
              <a:defRPr sz="2400">
                <a:solidFill>
                  <a:schemeClr val="tx1"/>
                </a:solidFill>
                <a:latin typeface="Times" panose="02020603050405020304" pitchFamily="18" charset="0"/>
              </a:defRPr>
            </a:lvl7pPr>
            <a:lvl8pPr marL="33418463" indent="-29486225" defTabSz="1279525" eaLnBrk="0" fontAlgn="base" hangingPunct="0">
              <a:spcBef>
                <a:spcPct val="0"/>
              </a:spcBef>
              <a:spcAft>
                <a:spcPct val="0"/>
              </a:spcAft>
              <a:defRPr sz="2400">
                <a:solidFill>
                  <a:schemeClr val="tx1"/>
                </a:solidFill>
                <a:latin typeface="Times" panose="02020603050405020304" pitchFamily="18" charset="0"/>
              </a:defRPr>
            </a:lvl8pPr>
            <a:lvl9pPr marL="33875663" indent="-29486225" defTabSz="1279525"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endParaRPr lang="en-US" altLang="en-US" sz="2500" b="1">
              <a:latin typeface="Arial" panose="020B0604020202020204" pitchFamily="34" charset="0"/>
              <a:ea typeface="Geneva" pitchFamily="-107" charset="-128"/>
            </a:endParaRPr>
          </a:p>
        </p:txBody>
      </p:sp>
      <p:pic>
        <p:nvPicPr>
          <p:cNvPr id="110600" name="Picture 8" descr="2006-10-19 SCC logo (white)">
            <a:extLst>
              <a:ext uri="{FF2B5EF4-FFF2-40B4-BE49-F238E27FC236}">
                <a16:creationId xmlns:a16="http://schemas.microsoft.com/office/drawing/2014/main" id="{DBFBFC97-B904-4319-9DC3-78B5413AD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29838" y="8529638"/>
            <a:ext cx="2217737"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2" name="Picture 11" descr="final-logo-scgc---all-white">
            <a:extLst>
              <a:ext uri="{FF2B5EF4-FFF2-40B4-BE49-F238E27FC236}">
                <a16:creationId xmlns:a16="http://schemas.microsoft.com/office/drawing/2014/main" id="{C1F488F4-7EFE-403C-A62A-C4256C5AD0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3313" y="8051800"/>
            <a:ext cx="1206500"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60647C45-EA1E-4C77-BED3-D9ED3892821E}"/>
              </a:ext>
            </a:extLst>
          </p:cNvPr>
          <p:cNvSpPr txBox="1"/>
          <p:nvPr/>
        </p:nvSpPr>
        <p:spPr>
          <a:xfrm>
            <a:off x="1186236" y="1274342"/>
            <a:ext cx="10429128" cy="6986528"/>
          </a:xfrm>
          <a:prstGeom prst="rect">
            <a:avLst/>
          </a:prstGeom>
          <a:noFill/>
        </p:spPr>
        <p:txBody>
          <a:bodyPr wrap="square" rtlCol="0">
            <a:spAutoFit/>
          </a:bodyPr>
          <a:lstStyle/>
          <a:p>
            <a:r>
              <a:rPr lang="en-GB" sz="6600" dirty="0">
                <a:solidFill>
                  <a:schemeClr val="bg1"/>
                </a:solidFill>
              </a:rPr>
              <a:t>Climate Emergency Declaration</a:t>
            </a:r>
          </a:p>
          <a:p>
            <a:endParaRPr lang="en-GB" sz="6600" dirty="0">
              <a:solidFill>
                <a:schemeClr val="bg1"/>
              </a:solidFill>
            </a:endParaRPr>
          </a:p>
          <a:p>
            <a:r>
              <a:rPr lang="en-GB" sz="6600" dirty="0">
                <a:solidFill>
                  <a:schemeClr val="bg1"/>
                </a:solidFill>
              </a:rPr>
              <a:t>An update on the Council’s response</a:t>
            </a:r>
          </a:p>
          <a:p>
            <a:endParaRPr lang="en-GB" sz="5400" dirty="0">
              <a:solidFill>
                <a:schemeClr val="bg1"/>
              </a:solidFill>
            </a:endParaRPr>
          </a:p>
          <a:p>
            <a:pPr algn="l"/>
            <a:r>
              <a:rPr lang="en-GB" sz="3200" dirty="0">
                <a:solidFill>
                  <a:schemeClr val="bg1"/>
                </a:solidFill>
              </a:rPr>
              <a:t>David Walton, Programme Manager SCCP</a:t>
            </a:r>
          </a:p>
          <a:p>
            <a:pPr algn="l"/>
            <a:r>
              <a:rPr lang="en-GB" sz="3200" dirty="0">
                <a:solidFill>
                  <a:schemeClr val="bg1"/>
                </a:solidFill>
              </a:rPr>
              <a:t>Matt Hullis, Head of Environment Strategy</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9" name="Text Box 9">
            <a:extLst>
              <a:ext uri="{FF2B5EF4-FFF2-40B4-BE49-F238E27FC236}">
                <a16:creationId xmlns:a16="http://schemas.microsoft.com/office/drawing/2014/main" id="{94F04B83-4C60-48EB-9C67-48A19A6C7CE0}"/>
              </a:ext>
            </a:extLst>
          </p:cNvPr>
          <p:cNvSpPr txBox="1">
            <a:spLocks noChangeArrowheads="1"/>
          </p:cNvSpPr>
          <p:nvPr/>
        </p:nvSpPr>
        <p:spPr bwMode="auto">
          <a:xfrm>
            <a:off x="1981200" y="1924050"/>
            <a:ext cx="2971800" cy="59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000" tIns="46800" rIns="90000" bIns="46800">
            <a:spAutoFit/>
          </a:bodyPr>
          <a:lstStyle>
            <a:lvl1pPr algn="l" defTabSz="1279525">
              <a:defRPr sz="2400">
                <a:solidFill>
                  <a:schemeClr val="tx1"/>
                </a:solidFill>
                <a:latin typeface="Times" panose="02020603050405020304" pitchFamily="18" charset="0"/>
              </a:defRPr>
            </a:lvl1pPr>
            <a:lvl2pPr algn="l" defTabSz="1279525">
              <a:defRPr sz="2400">
                <a:solidFill>
                  <a:schemeClr val="tx1"/>
                </a:solidFill>
                <a:latin typeface="Times" panose="02020603050405020304" pitchFamily="18" charset="0"/>
              </a:defRPr>
            </a:lvl2pPr>
            <a:lvl3pPr algn="l" defTabSz="1279525">
              <a:defRPr sz="2400">
                <a:solidFill>
                  <a:schemeClr val="tx1"/>
                </a:solidFill>
                <a:latin typeface="Times" panose="02020603050405020304" pitchFamily="18" charset="0"/>
              </a:defRPr>
            </a:lvl3pPr>
            <a:lvl4pPr algn="l" defTabSz="1279525">
              <a:defRPr sz="2400">
                <a:solidFill>
                  <a:schemeClr val="tx1"/>
                </a:solidFill>
                <a:latin typeface="Times" panose="02020603050405020304" pitchFamily="18" charset="0"/>
              </a:defRPr>
            </a:lvl4pPr>
            <a:lvl5pPr algn="l" defTabSz="1279525">
              <a:defRPr sz="2400">
                <a:solidFill>
                  <a:schemeClr val="tx1"/>
                </a:solidFill>
                <a:latin typeface="Times" panose="02020603050405020304" pitchFamily="18" charset="0"/>
              </a:defRPr>
            </a:lvl5pPr>
            <a:lvl6pPr defTabSz="1279525" eaLnBrk="0" fontAlgn="base" hangingPunct="0">
              <a:spcBef>
                <a:spcPct val="0"/>
              </a:spcBef>
              <a:spcAft>
                <a:spcPct val="0"/>
              </a:spcAft>
              <a:defRPr sz="2400">
                <a:solidFill>
                  <a:schemeClr val="tx1"/>
                </a:solidFill>
                <a:latin typeface="Times" panose="02020603050405020304" pitchFamily="18" charset="0"/>
              </a:defRPr>
            </a:lvl6pPr>
            <a:lvl7pPr defTabSz="1279525" eaLnBrk="0" fontAlgn="base" hangingPunct="0">
              <a:spcBef>
                <a:spcPct val="0"/>
              </a:spcBef>
              <a:spcAft>
                <a:spcPct val="0"/>
              </a:spcAft>
              <a:defRPr sz="2400">
                <a:solidFill>
                  <a:schemeClr val="tx1"/>
                </a:solidFill>
                <a:latin typeface="Times" panose="02020603050405020304" pitchFamily="18" charset="0"/>
              </a:defRPr>
            </a:lvl7pPr>
            <a:lvl8pPr defTabSz="1279525" eaLnBrk="0" fontAlgn="base" hangingPunct="0">
              <a:spcBef>
                <a:spcPct val="0"/>
              </a:spcBef>
              <a:spcAft>
                <a:spcPct val="0"/>
              </a:spcAft>
              <a:defRPr sz="2400">
                <a:solidFill>
                  <a:schemeClr val="tx1"/>
                </a:solidFill>
                <a:latin typeface="Times" panose="02020603050405020304" pitchFamily="18" charset="0"/>
              </a:defRPr>
            </a:lvl8pPr>
            <a:lvl9pPr defTabSz="1279525"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ctr" defTabSz="1279525" rtl="0" eaLnBrk="0" fontAlgn="base" latinLnBrk="0" hangingPunct="0">
              <a:lnSpc>
                <a:spcPct val="100000"/>
              </a:lnSpc>
              <a:spcBef>
                <a:spcPct val="50000"/>
              </a:spcBef>
              <a:spcAft>
                <a:spcPct val="0"/>
              </a:spcAft>
              <a:buClrTx/>
              <a:buSzTx/>
              <a:buFontTx/>
              <a:buNone/>
              <a:tabLst/>
              <a:defRPr/>
            </a:pPr>
            <a:endParaRPr kumimoji="0" lang="en-US" altLang="en-US" sz="3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 name="Rectangle 2">
            <a:extLst>
              <a:ext uri="{FF2B5EF4-FFF2-40B4-BE49-F238E27FC236}">
                <a16:creationId xmlns:a16="http://schemas.microsoft.com/office/drawing/2014/main" id="{A3543842-17C3-4CDE-84AE-2F50D36B92AA}"/>
              </a:ext>
            </a:extLst>
          </p:cNvPr>
          <p:cNvSpPr txBox="1">
            <a:spLocks noChangeArrowheads="1"/>
          </p:cNvSpPr>
          <p:nvPr/>
        </p:nvSpPr>
        <p:spPr bwMode="auto">
          <a:xfrm>
            <a:off x="457199" y="188315"/>
            <a:ext cx="12193588" cy="741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8016" tIns="64008" rIns="128016" bIns="64008"/>
          <a:lstStyle>
            <a:lvl1pPr algn="l" defTabSz="1279525">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marL="31407100" indent="-29486225" algn="l" defTabSz="1279525">
              <a:defRPr sz="2400">
                <a:solidFill>
                  <a:schemeClr val="tx1"/>
                </a:solidFill>
                <a:latin typeface="Times" panose="02020603050405020304" pitchFamily="18" charset="0"/>
              </a:defRPr>
            </a:lvl4pPr>
            <a:lvl5pPr marL="32046863" indent="-29486225" algn="l" defTabSz="1279525">
              <a:defRPr sz="2400">
                <a:solidFill>
                  <a:schemeClr val="tx1"/>
                </a:solidFill>
                <a:latin typeface="Times" panose="02020603050405020304" pitchFamily="18" charset="0"/>
              </a:defRPr>
            </a:lvl5pPr>
            <a:lvl6pPr marL="32504063" indent="-29486225" defTabSz="1279525" eaLnBrk="0" fontAlgn="base" hangingPunct="0">
              <a:spcBef>
                <a:spcPct val="0"/>
              </a:spcBef>
              <a:spcAft>
                <a:spcPct val="0"/>
              </a:spcAft>
              <a:defRPr sz="2400">
                <a:solidFill>
                  <a:schemeClr val="tx1"/>
                </a:solidFill>
                <a:latin typeface="Times" panose="02020603050405020304" pitchFamily="18" charset="0"/>
              </a:defRPr>
            </a:lvl6pPr>
            <a:lvl7pPr marL="32961263" indent="-29486225" defTabSz="1279525" eaLnBrk="0" fontAlgn="base" hangingPunct="0">
              <a:spcBef>
                <a:spcPct val="0"/>
              </a:spcBef>
              <a:spcAft>
                <a:spcPct val="0"/>
              </a:spcAft>
              <a:defRPr sz="2400">
                <a:solidFill>
                  <a:schemeClr val="tx1"/>
                </a:solidFill>
                <a:latin typeface="Times" panose="02020603050405020304" pitchFamily="18" charset="0"/>
              </a:defRPr>
            </a:lvl7pPr>
            <a:lvl8pPr marL="33418463" indent="-29486225" defTabSz="1279525" eaLnBrk="0" fontAlgn="base" hangingPunct="0">
              <a:spcBef>
                <a:spcPct val="0"/>
              </a:spcBef>
              <a:spcAft>
                <a:spcPct val="0"/>
              </a:spcAft>
              <a:defRPr sz="2400">
                <a:solidFill>
                  <a:schemeClr val="tx1"/>
                </a:solidFill>
                <a:latin typeface="Times" panose="02020603050405020304" pitchFamily="18" charset="0"/>
              </a:defRPr>
            </a:lvl8pPr>
            <a:lvl9pPr marL="33875663" indent="-29486225" defTabSz="1279525"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l" defTabSz="1279525" rtl="0" eaLnBrk="1" fontAlgn="base" latinLnBrk="0" hangingPunct="1">
              <a:lnSpc>
                <a:spcPct val="100000"/>
              </a:lnSpc>
              <a:spcBef>
                <a:spcPct val="0"/>
              </a:spcBef>
              <a:spcAft>
                <a:spcPct val="0"/>
              </a:spcAft>
              <a:buClrTx/>
              <a:buSzTx/>
              <a:buFontTx/>
              <a:buNone/>
              <a:tabLst/>
              <a:defRPr/>
            </a:pPr>
            <a:r>
              <a:rPr kumimoji="0" lang="en-GB" altLang="en-US" sz="4200" b="1" i="0" u="none" strike="noStrike" kern="1200" cap="none" spc="0" normalizeH="0" baseline="0" noProof="0" dirty="0">
                <a:ln>
                  <a:noFill/>
                </a:ln>
                <a:solidFill>
                  <a:srgbClr val="000000"/>
                </a:solidFill>
                <a:effectLst/>
                <a:uLnTx/>
                <a:uFillTx/>
                <a:latin typeface="Arial"/>
                <a:ea typeface="ＭＳ Ｐゴシック" panose="020B0600070205080204" pitchFamily="34" charset="-128"/>
                <a:cs typeface="+mn-cs"/>
              </a:rPr>
              <a:t>Tackling the Climate Emergency</a:t>
            </a:r>
            <a:endParaRPr kumimoji="0" lang="en-GB" altLang="en-US" sz="4200" b="0" i="0" u="none" strike="noStrike" kern="1200" cap="none" spc="0" normalizeH="0" baseline="0" noProof="0" dirty="0">
              <a:ln>
                <a:noFill/>
              </a:ln>
              <a:solidFill>
                <a:srgbClr val="000000"/>
              </a:solidFill>
              <a:effectLst/>
              <a:uLnTx/>
              <a:uFillTx/>
              <a:latin typeface="Arial Narrow Bold" panose="020B0706020202030204" pitchFamily="34" charset="0"/>
              <a:ea typeface="ＭＳ Ｐゴシック" panose="020B0600070205080204" pitchFamily="34" charset="-128"/>
              <a:cs typeface="+mn-cs"/>
            </a:endParaRPr>
          </a:p>
        </p:txBody>
      </p:sp>
      <p:sp>
        <p:nvSpPr>
          <p:cNvPr id="2" name="TextBox 1">
            <a:extLst>
              <a:ext uri="{FF2B5EF4-FFF2-40B4-BE49-F238E27FC236}">
                <a16:creationId xmlns:a16="http://schemas.microsoft.com/office/drawing/2014/main" id="{7BE23BEF-2F62-4DCB-B61C-8311B32A64EB}"/>
              </a:ext>
            </a:extLst>
          </p:cNvPr>
          <p:cNvSpPr txBox="1"/>
          <p:nvPr/>
        </p:nvSpPr>
        <p:spPr>
          <a:xfrm>
            <a:off x="286870" y="929589"/>
            <a:ext cx="12363917" cy="795602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33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Objectives: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Net zero carbon emissions for SCC by 2030 </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Deliver reputational and financial benefits to SCC by successfully managing the risks and opportunities climate change presents.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Work with other organisations and the communities to aim for a carbon neutral Suffolk at the earliest opportunity.</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33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Principles:</a:t>
            </a:r>
            <a:r>
              <a:rPr kumimoji="0" lang="en-GB"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33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Consider all future policy and investment decisions in the context of the Climate Emergency.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Reinforce the strong Greenest County ambition.</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Identify and deliver a SCC investment program to effectively manage emissions and the potential of carbon storage. </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endParaRPr kumimoji="0" lang="en-GB" sz="33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CF0450-A1A2-449A-802B-715DA5BB699A}"/>
              </a:ext>
            </a:extLst>
          </p:cNvPr>
          <p:cNvPicPr>
            <a:picLocks noChangeAspect="1"/>
          </p:cNvPicPr>
          <p:nvPr/>
        </p:nvPicPr>
        <p:blipFill>
          <a:blip r:embed="rId2"/>
          <a:stretch>
            <a:fillRect/>
          </a:stretch>
        </p:blipFill>
        <p:spPr>
          <a:xfrm>
            <a:off x="305482" y="311213"/>
            <a:ext cx="3432517" cy="7619313"/>
          </a:xfrm>
          <a:prstGeom prst="rect">
            <a:avLst/>
          </a:prstGeom>
        </p:spPr>
      </p:pic>
      <p:pic>
        <p:nvPicPr>
          <p:cNvPr id="3" name="Picture 2">
            <a:extLst>
              <a:ext uri="{FF2B5EF4-FFF2-40B4-BE49-F238E27FC236}">
                <a16:creationId xmlns:a16="http://schemas.microsoft.com/office/drawing/2014/main" id="{AECC197E-CFD4-447B-BCA8-42108D9FAF71}"/>
              </a:ext>
            </a:extLst>
          </p:cNvPr>
          <p:cNvPicPr>
            <a:picLocks noChangeAspect="1"/>
          </p:cNvPicPr>
          <p:nvPr/>
        </p:nvPicPr>
        <p:blipFill>
          <a:blip r:embed="rId3"/>
          <a:stretch>
            <a:fillRect/>
          </a:stretch>
        </p:blipFill>
        <p:spPr>
          <a:xfrm>
            <a:off x="3737999" y="1419207"/>
            <a:ext cx="8842526" cy="5138225"/>
          </a:xfrm>
          <a:prstGeom prst="rect">
            <a:avLst/>
          </a:prstGeom>
        </p:spPr>
      </p:pic>
      <p:sp>
        <p:nvSpPr>
          <p:cNvPr id="4" name="TextBox 3">
            <a:extLst>
              <a:ext uri="{FF2B5EF4-FFF2-40B4-BE49-F238E27FC236}">
                <a16:creationId xmlns:a16="http://schemas.microsoft.com/office/drawing/2014/main" id="{A255197B-C027-4753-8BEC-54090F4E2820}"/>
              </a:ext>
            </a:extLst>
          </p:cNvPr>
          <p:cNvSpPr txBox="1"/>
          <p:nvPr/>
        </p:nvSpPr>
        <p:spPr>
          <a:xfrm>
            <a:off x="4385113" y="311211"/>
            <a:ext cx="7399606" cy="110799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33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County Council emission reduction – measuring and targets</a:t>
            </a:r>
          </a:p>
        </p:txBody>
      </p:sp>
      <p:sp>
        <p:nvSpPr>
          <p:cNvPr id="5" name="TextBox 4">
            <a:extLst>
              <a:ext uri="{FF2B5EF4-FFF2-40B4-BE49-F238E27FC236}">
                <a16:creationId xmlns:a16="http://schemas.microsoft.com/office/drawing/2014/main" id="{9B07343C-989F-49DF-BB78-FA84F3EA9C11}"/>
              </a:ext>
            </a:extLst>
          </p:cNvPr>
          <p:cNvSpPr txBox="1"/>
          <p:nvPr/>
        </p:nvSpPr>
        <p:spPr>
          <a:xfrm>
            <a:off x="4459459" y="6788263"/>
            <a:ext cx="7399606" cy="175432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54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Action to reduce is what counts</a:t>
            </a:r>
          </a:p>
        </p:txBody>
      </p:sp>
    </p:spTree>
    <p:extLst>
      <p:ext uri="{BB962C8B-B14F-4D97-AF65-F5344CB8AC3E}">
        <p14:creationId xmlns:p14="http://schemas.microsoft.com/office/powerpoint/2010/main" val="3111573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9BACE2CC-ECBB-473D-A7F7-C5F753A0DA2F}"/>
              </a:ext>
            </a:extLst>
          </p:cNvPr>
          <p:cNvSpPr>
            <a:spLocks noGrp="1" noChangeArrowheads="1"/>
          </p:cNvSpPr>
          <p:nvPr>
            <p:ph type="title"/>
          </p:nvPr>
        </p:nvSpPr>
        <p:spPr>
          <a:xfrm>
            <a:off x="322729" y="530576"/>
            <a:ext cx="10301288" cy="2400300"/>
          </a:xfrm>
        </p:spPr>
        <p:txBody>
          <a:bodyPr/>
          <a:lstStyle/>
          <a:p>
            <a:r>
              <a:rPr lang="en-GB" altLang="en-US" dirty="0"/>
              <a:t>Cabinet Approved Actions – Internal Emission Reduction </a:t>
            </a:r>
            <a:br>
              <a:rPr lang="en-GB" altLang="en-US" dirty="0"/>
            </a:br>
            <a:endParaRPr lang="en-GB" altLang="en-US" sz="4400" dirty="0"/>
          </a:p>
        </p:txBody>
      </p:sp>
      <p:sp>
        <p:nvSpPr>
          <p:cNvPr id="27651" name="Content Placeholder 2">
            <a:extLst>
              <a:ext uri="{FF2B5EF4-FFF2-40B4-BE49-F238E27FC236}">
                <a16:creationId xmlns:a16="http://schemas.microsoft.com/office/drawing/2014/main" id="{7866C9C1-BCF2-4B31-8729-4B2862248B08}"/>
              </a:ext>
            </a:extLst>
          </p:cNvPr>
          <p:cNvSpPr>
            <a:spLocks noGrp="1" noChangeArrowheads="1"/>
          </p:cNvSpPr>
          <p:nvPr>
            <p:ph idx="1"/>
          </p:nvPr>
        </p:nvSpPr>
        <p:spPr>
          <a:xfrm>
            <a:off x="814987" y="3337558"/>
            <a:ext cx="9835648" cy="4220450"/>
          </a:xfrm>
        </p:spPr>
        <p:txBody>
          <a:bodyPr/>
          <a:lstStyle/>
          <a:p>
            <a:endParaRPr lang="en-GB" altLang="en-US" sz="1476" dirty="0"/>
          </a:p>
          <a:p>
            <a:pPr marL="525090" lvl="1" indent="0">
              <a:buNone/>
            </a:pPr>
            <a:endParaRPr lang="en-GB" altLang="en-US" dirty="0"/>
          </a:p>
        </p:txBody>
      </p:sp>
      <p:sp>
        <p:nvSpPr>
          <p:cNvPr id="5" name="TextBox 4">
            <a:extLst>
              <a:ext uri="{FF2B5EF4-FFF2-40B4-BE49-F238E27FC236}">
                <a16:creationId xmlns:a16="http://schemas.microsoft.com/office/drawing/2014/main" id="{D7758E49-E26E-4A13-8566-333AA6A7502F}"/>
              </a:ext>
            </a:extLst>
          </p:cNvPr>
          <p:cNvSpPr txBox="1"/>
          <p:nvPr/>
        </p:nvSpPr>
        <p:spPr>
          <a:xfrm>
            <a:off x="322729" y="2231518"/>
            <a:ext cx="12156142" cy="695575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Cabinet paper link: </a:t>
            </a:r>
            <a:r>
              <a:rPr kumimoji="0" lang="en-GB"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hlinkClick r:id="rId3"/>
              </a:rPr>
              <a:t>https://committeeminutes.suffolk.gov.uk/DocSetPage.aspx?MeetingTitle=(14-07-2020),%20The%20Cabinet</a:t>
            </a:r>
            <a:endParaRPr kumimoji="0" lang="en-GB" sz="28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0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32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Officers to develop detailed, costed, policies, projects and working practices for approval, which will contribute to the Council achieving the ambition of net zero emissions for its own operations by 2030.  Overseen by Climate Change and Energy Governance Panel</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32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3200" b="1"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Buildings and utilities -</a:t>
            </a:r>
            <a:r>
              <a:rPr kumimoji="0" lang="en-GB" sz="32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rPr>
              <a:t> greener electricity; move away from gas and oil for heating; energy efficiency projects; new builds designed to be net-zero</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3200" b="0" i="0" u="none" strike="noStrike" kern="1200" cap="none" spc="0" normalizeH="0" baseline="0" noProof="0" dirty="0">
              <a:ln>
                <a:noFill/>
              </a:ln>
              <a:solidFill>
                <a:srgbClr val="000000"/>
              </a:solidFill>
              <a:effectLst/>
              <a:uLnTx/>
              <a:uFillTx/>
              <a:latin typeface="Calibri" panose="020F0502020204030204" pitchFamily="34" charset="0"/>
              <a:ea typeface="Arial" panose="020B060402020202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Transport –</a:t>
            </a:r>
            <a:r>
              <a:rPr kumimoji="0" lang="en-GB" altLang="en-US" sz="3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switch to EV for pool fleet and small service vehicles over 3 years; pilot switch for larger vehicles as option emerge.</a:t>
            </a:r>
            <a:endParaRPr kumimoji="0" lang="en-GB" altLang="en-US" sz="3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6EFA2466-4FC4-4182-BCBB-504C217C8F94}"/>
              </a:ext>
            </a:extLst>
          </p:cNvPr>
          <p:cNvSpPr>
            <a:spLocks noGrp="1" noChangeArrowheads="1"/>
          </p:cNvSpPr>
          <p:nvPr>
            <p:ph type="title"/>
          </p:nvPr>
        </p:nvSpPr>
        <p:spPr>
          <a:xfrm>
            <a:off x="412376" y="325041"/>
            <a:ext cx="10301288" cy="2400300"/>
          </a:xfrm>
        </p:spPr>
        <p:txBody>
          <a:bodyPr/>
          <a:lstStyle/>
          <a:p>
            <a:r>
              <a:rPr lang="en-GB" altLang="en-US" dirty="0"/>
              <a:t> Cabinet Approved Actions (cont.)</a:t>
            </a:r>
            <a:endParaRPr lang="en-GB" altLang="en-US" sz="4400" dirty="0"/>
          </a:p>
        </p:txBody>
      </p:sp>
      <p:sp>
        <p:nvSpPr>
          <p:cNvPr id="2" name="Content Placeholder 1">
            <a:extLst>
              <a:ext uri="{FF2B5EF4-FFF2-40B4-BE49-F238E27FC236}">
                <a16:creationId xmlns:a16="http://schemas.microsoft.com/office/drawing/2014/main" id="{18186891-BF8B-4E77-804B-4129761AA354}"/>
              </a:ext>
            </a:extLst>
          </p:cNvPr>
          <p:cNvSpPr>
            <a:spLocks noGrp="1"/>
          </p:cNvSpPr>
          <p:nvPr>
            <p:ph idx="1"/>
          </p:nvPr>
        </p:nvSpPr>
        <p:spPr>
          <a:xfrm>
            <a:off x="268941" y="3496235"/>
            <a:ext cx="11833412" cy="5161172"/>
          </a:xfrm>
        </p:spPr>
        <p:txBody>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2800" b="1" dirty="0">
                <a:effectLst/>
                <a:latin typeface="Calibri" panose="020F0502020204030204" pitchFamily="34" charset="0"/>
                <a:cs typeface="Calibri" panose="020F0502020204030204" pitchFamily="34" charset="0"/>
              </a:rPr>
              <a:t>Farm Estate – </a:t>
            </a:r>
            <a:r>
              <a:rPr lang="en-GB" altLang="en-US" sz="2800" dirty="0">
                <a:effectLst/>
                <a:latin typeface="Calibri" panose="020F0502020204030204" pitchFamily="34" charset="0"/>
                <a:cs typeface="Calibri" panose="020F0502020204030204" pitchFamily="34" charset="0"/>
              </a:rPr>
              <a:t>maximise energy generation (solar PV initially); investigate potential to store carbon on the estate; encourage low carbon tenants</a:t>
            </a:r>
            <a:r>
              <a:rPr lang="en-GB" altLang="en-US" sz="2800" dirty="0">
                <a:latin typeface="Calibri" panose="020F0502020204030204" pitchFamily="34" charset="0"/>
                <a:cs typeface="Calibri" panose="020F0502020204030204" pitchFamily="34" charset="0"/>
              </a:rPr>
              <a:t>.</a:t>
            </a:r>
            <a:endParaRPr lang="en-GB" altLang="en-US" sz="2800" dirty="0">
              <a:effectLst/>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2800" b="1"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2800" b="1" dirty="0">
                <a:latin typeface="Calibri" panose="020F0502020204030204" pitchFamily="34" charset="0"/>
                <a:cs typeface="Calibri" panose="020F0502020204030204" pitchFamily="34" charset="0"/>
              </a:rPr>
              <a:t>Procurement -</a:t>
            </a:r>
            <a:r>
              <a:rPr lang="en-GB" altLang="en-US" sz="2800" dirty="0">
                <a:latin typeface="Calibri" panose="020F0502020204030204" pitchFamily="34" charset="0"/>
                <a:cs typeface="Calibri" panose="020F0502020204030204" pitchFamily="34" charset="0"/>
              </a:rPr>
              <a:t> </a:t>
            </a:r>
            <a:r>
              <a:rPr lang="en-GB" sz="2800" dirty="0">
                <a:effectLst/>
                <a:latin typeface="Calibri" panose="020F0502020204030204" pitchFamily="34" charset="0"/>
                <a:ea typeface="Calibri" panose="020F0502020204030204" pitchFamily="34" charset="0"/>
                <a:cs typeface="Times New Roman" panose="02020603050405020304" pitchFamily="18" charset="0"/>
              </a:rPr>
              <a:t>training for procurement advisors and suppliers; updated guidance and contractual terms to include carbon reporting; develop a recording and monitoring process to manage embedded emissions  </a:t>
            </a:r>
            <a:endParaRPr lang="en-GB" altLang="en-US" sz="280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2800" b="1"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2800" b="1" dirty="0">
                <a:latin typeface="Calibri" panose="020F0502020204030204" pitchFamily="34" charset="0"/>
                <a:cs typeface="Calibri" panose="020F0502020204030204" pitchFamily="34" charset="0"/>
              </a:rPr>
              <a:t>Corporate Strategy / Policy</a:t>
            </a:r>
            <a:r>
              <a:rPr lang="en-GB" altLang="en-US" sz="2800" dirty="0">
                <a:latin typeface="Calibri" panose="020F0502020204030204" pitchFamily="34" charset="0"/>
                <a:cs typeface="Calibri" panose="020F0502020204030204" pitchFamily="34" charset="0"/>
              </a:rPr>
              <a:t> - </a:t>
            </a:r>
            <a:r>
              <a:rPr lang="en-GB" sz="2800" dirty="0">
                <a:effectLst/>
                <a:latin typeface="Calibri" panose="020F0502020204030204" pitchFamily="34" charset="0"/>
                <a:ea typeface="Calibri" panose="020F0502020204030204" pitchFamily="34" charset="0"/>
                <a:cs typeface="Times New Roman" panose="02020603050405020304" pitchFamily="18" charset="0"/>
              </a:rPr>
              <a:t>All future policy development and committee decisions to consider and evaluate the impact on net zero emissions target to help inform decision making; annual publication of emissions and progress to net zero; wholly owned companies to adopt a net-zero approach.</a:t>
            </a:r>
            <a:endParaRPr lang="en-GB" altLang="en-US" sz="2800"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lang="en-GB" altLang="en-US" sz="2800" b="1" dirty="0">
              <a:latin typeface="Calibri" panose="020F0502020204030204" pitchFamily="34"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2800" b="1" dirty="0">
                <a:latin typeface="Calibri" panose="020F0502020204030204" pitchFamily="34" charset="0"/>
                <a:cs typeface="Calibri" panose="020F0502020204030204" pitchFamily="34" charset="0"/>
              </a:rPr>
              <a:t>Working with staff/Cllrs </a:t>
            </a:r>
            <a:r>
              <a:rPr lang="en-GB" altLang="en-US" sz="2800" dirty="0">
                <a:latin typeface="Calibri" panose="020F0502020204030204" pitchFamily="34" charset="0"/>
                <a:cs typeface="Calibri" panose="020F0502020204030204" pitchFamily="34" charset="0"/>
              </a:rPr>
              <a:t>– training to raise awareness and change behaviour; embed positive behaviour learnt during lockdown to reduce future travel emissions</a:t>
            </a:r>
            <a:endParaRPr lang="en-GB" sz="2800" dirty="0"/>
          </a:p>
          <a:p>
            <a:endParaRPr lang="en-GB"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a:extLst>
              <a:ext uri="{FF2B5EF4-FFF2-40B4-BE49-F238E27FC236}">
                <a16:creationId xmlns:a16="http://schemas.microsoft.com/office/drawing/2014/main" id="{21DAA810-265D-442C-AC86-7466983C53B9}"/>
              </a:ext>
            </a:extLst>
          </p:cNvPr>
          <p:cNvSpPr>
            <a:spLocks noGrp="1" noChangeArrowheads="1"/>
          </p:cNvSpPr>
          <p:nvPr>
            <p:ph type="title"/>
          </p:nvPr>
        </p:nvSpPr>
        <p:spPr/>
        <p:txBody>
          <a:bodyPr/>
          <a:lstStyle/>
          <a:p>
            <a:r>
              <a:rPr lang="en-GB" altLang="en-US" sz="5906"/>
              <a:t>Suffolk Climate Emergency Plan development</a:t>
            </a:r>
          </a:p>
        </p:txBody>
      </p:sp>
      <p:sp>
        <p:nvSpPr>
          <p:cNvPr id="5" name="Content Placeholder 4">
            <a:extLst>
              <a:ext uri="{FF2B5EF4-FFF2-40B4-BE49-F238E27FC236}">
                <a16:creationId xmlns:a16="http://schemas.microsoft.com/office/drawing/2014/main" id="{E2CFBD2B-22C0-4485-968A-A5496FBF3D18}"/>
              </a:ext>
            </a:extLst>
          </p:cNvPr>
          <p:cNvSpPr>
            <a:spLocks noGrp="1"/>
          </p:cNvSpPr>
          <p:nvPr>
            <p:ph idx="1"/>
          </p:nvPr>
        </p:nvSpPr>
        <p:spPr>
          <a:xfrm>
            <a:off x="589136" y="2894112"/>
            <a:ext cx="11270159" cy="6428929"/>
          </a:xfrm>
        </p:spPr>
        <p:txBody>
          <a:bodyPr/>
          <a:lstStyle/>
          <a:p>
            <a:pPr marL="262539" indent="0">
              <a:buNone/>
              <a:defRPr/>
            </a:pPr>
            <a:r>
              <a:rPr lang="en-GB" sz="2800" dirty="0"/>
              <a:t>a. 	Undertake analysis of existing data to provide a clear, evidence-	based baseline.</a:t>
            </a:r>
          </a:p>
          <a:p>
            <a:pPr marL="262539" indent="0">
              <a:buNone/>
              <a:defRPr/>
            </a:pPr>
            <a:r>
              <a:rPr lang="en-GB" sz="2800" dirty="0"/>
              <a:t>b. 	Understand the extent to which we can reduce emissions 	identified by the analysis. </a:t>
            </a:r>
          </a:p>
          <a:p>
            <a:pPr marL="262539" indent="0">
              <a:buNone/>
              <a:defRPr/>
            </a:pPr>
            <a:r>
              <a:rPr lang="en-GB" sz="2800" dirty="0"/>
              <a:t>c.	Present opportunities for action across key sectors.</a:t>
            </a:r>
          </a:p>
          <a:p>
            <a:pPr marL="262539" indent="0">
              <a:buNone/>
              <a:defRPr/>
            </a:pPr>
            <a:r>
              <a:rPr lang="en-GB" sz="2800" dirty="0"/>
              <a:t>d.	Engage widely.</a:t>
            </a:r>
          </a:p>
          <a:p>
            <a:pPr marL="262539" indent="0">
              <a:buNone/>
              <a:defRPr/>
            </a:pPr>
            <a:r>
              <a:rPr lang="en-GB" sz="2800" dirty="0"/>
              <a:t>e.	Co-design and launch a delivery plan.</a:t>
            </a:r>
          </a:p>
          <a:p>
            <a:pPr marL="262539" indent="0">
              <a:buNone/>
              <a:defRPr/>
            </a:pPr>
            <a:r>
              <a:rPr lang="en-GB" sz="2800" dirty="0"/>
              <a:t>f.	Initiate delivery of the plan! </a:t>
            </a:r>
          </a:p>
          <a:p>
            <a:pPr>
              <a:defRPr/>
            </a:pPr>
            <a:endParaRPr lang="en-GB"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78868B41-E62E-4D5D-9C2E-632EA7231295}"/>
              </a:ext>
            </a:extLst>
          </p:cNvPr>
          <p:cNvSpPr>
            <a:spLocks noGrp="1" noChangeArrowheads="1"/>
          </p:cNvSpPr>
          <p:nvPr>
            <p:ph type="title"/>
          </p:nvPr>
        </p:nvSpPr>
        <p:spPr/>
        <p:txBody>
          <a:bodyPr/>
          <a:lstStyle/>
          <a:p>
            <a:r>
              <a:rPr lang="en-GB" altLang="en-US"/>
              <a:t>Suffolk’s emissions</a:t>
            </a:r>
          </a:p>
        </p:txBody>
      </p:sp>
      <p:pic>
        <p:nvPicPr>
          <p:cNvPr id="8195" name="Content Placeholder 3">
            <a:extLst>
              <a:ext uri="{FF2B5EF4-FFF2-40B4-BE49-F238E27FC236}">
                <a16:creationId xmlns:a16="http://schemas.microsoft.com/office/drawing/2014/main" id="{9B2D1BB5-1887-4404-899B-D5A3E2BBE5D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651770" y="2997249"/>
            <a:ext cx="8647956" cy="5725716"/>
          </a:xfr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BF93400F-9259-4AC8-9C12-F755B449BE6D}"/>
              </a:ext>
            </a:extLst>
          </p:cNvPr>
          <p:cNvSpPr>
            <a:spLocks noGrp="1" noChangeArrowheads="1"/>
          </p:cNvSpPr>
          <p:nvPr>
            <p:ph type="title"/>
          </p:nvPr>
        </p:nvSpPr>
        <p:spPr/>
        <p:txBody>
          <a:bodyPr/>
          <a:lstStyle/>
          <a:p>
            <a:r>
              <a:rPr lang="en-GB" altLang="en-US"/>
              <a:t>Getting to carbon neutral: Priorities</a:t>
            </a:r>
          </a:p>
        </p:txBody>
      </p:sp>
      <p:sp>
        <p:nvSpPr>
          <p:cNvPr id="3" name="Content Placeholder 2">
            <a:extLst>
              <a:ext uri="{FF2B5EF4-FFF2-40B4-BE49-F238E27FC236}">
                <a16:creationId xmlns:a16="http://schemas.microsoft.com/office/drawing/2014/main" id="{D0C12BF2-BD59-4711-B1A2-D6246CB10356}"/>
              </a:ext>
            </a:extLst>
          </p:cNvPr>
          <p:cNvSpPr>
            <a:spLocks noGrp="1"/>
          </p:cNvSpPr>
          <p:nvPr>
            <p:ph idx="1"/>
          </p:nvPr>
        </p:nvSpPr>
        <p:spPr/>
        <p:txBody>
          <a:bodyPr/>
          <a:lstStyle/>
          <a:p>
            <a:pPr>
              <a:defRPr/>
            </a:pPr>
            <a:endParaRPr lang="en-GB" sz="1181" dirty="0"/>
          </a:p>
          <a:p>
            <a:pPr>
              <a:defRPr/>
            </a:pPr>
            <a:endParaRPr lang="en-GB" sz="1181" dirty="0"/>
          </a:p>
          <a:p>
            <a:pPr>
              <a:defRPr/>
            </a:pPr>
            <a:endParaRPr lang="en-GB" sz="1181" dirty="0"/>
          </a:p>
          <a:p>
            <a:pPr>
              <a:defRPr/>
            </a:pPr>
            <a:r>
              <a:rPr lang="en-GB" sz="2363" dirty="0"/>
              <a:t>Improving the thermal efficiency of the building stock and decarbonising the supply of heat.</a:t>
            </a:r>
          </a:p>
          <a:p>
            <a:pPr>
              <a:defRPr/>
            </a:pPr>
            <a:r>
              <a:rPr lang="en-GB" sz="2363" dirty="0"/>
              <a:t>Encouraging greater take-up of public transport and active travel (walking and cycling) and a massive roll-out of zero emissions vehicles.</a:t>
            </a:r>
          </a:p>
          <a:p>
            <a:pPr marL="262539" indent="0">
              <a:buNone/>
              <a:defRPr/>
            </a:pPr>
            <a:r>
              <a:rPr lang="en-GB" sz="2363" dirty="0"/>
              <a:t>In addition, Suffolk should consider:</a:t>
            </a:r>
          </a:p>
          <a:p>
            <a:pPr>
              <a:defRPr/>
            </a:pPr>
            <a:r>
              <a:rPr lang="en-GB" sz="2363" dirty="0"/>
              <a:t>Increasing uptake of local distributed renewables, as a way of reducing reliance on national-level grid decarbonisation.</a:t>
            </a:r>
          </a:p>
          <a:p>
            <a:pPr>
              <a:defRPr/>
            </a:pPr>
            <a:r>
              <a:rPr lang="en-GB" sz="2363" dirty="0"/>
              <a:t>Working with industry on decarbonisation options.</a:t>
            </a:r>
          </a:p>
          <a:p>
            <a:pPr>
              <a:defRPr/>
            </a:pPr>
            <a:endParaRPr lang="en-GB"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F0C61E55-5D04-4BE5-80A1-BAA4DA20E93F}"/>
              </a:ext>
            </a:extLst>
          </p:cNvPr>
          <p:cNvSpPr>
            <a:spLocks noGrp="1" noChangeArrowheads="1"/>
          </p:cNvSpPr>
          <p:nvPr>
            <p:ph type="title"/>
          </p:nvPr>
        </p:nvSpPr>
        <p:spPr/>
        <p:txBody>
          <a:bodyPr/>
          <a:lstStyle/>
          <a:p>
            <a:r>
              <a:rPr lang="en-GB" altLang="en-US"/>
              <a:t>Key messages: Buildings</a:t>
            </a:r>
          </a:p>
        </p:txBody>
      </p:sp>
      <p:sp>
        <p:nvSpPr>
          <p:cNvPr id="13315" name="Content Placeholder 2">
            <a:extLst>
              <a:ext uri="{FF2B5EF4-FFF2-40B4-BE49-F238E27FC236}">
                <a16:creationId xmlns:a16="http://schemas.microsoft.com/office/drawing/2014/main" id="{8B0FF76F-4E3E-4AB2-8CF9-8B02E13CA4CC}"/>
              </a:ext>
            </a:extLst>
          </p:cNvPr>
          <p:cNvSpPr>
            <a:spLocks noGrp="1" noChangeArrowheads="1"/>
          </p:cNvSpPr>
          <p:nvPr>
            <p:ph idx="1"/>
          </p:nvPr>
        </p:nvSpPr>
        <p:spPr/>
        <p:txBody>
          <a:bodyPr/>
          <a:lstStyle/>
          <a:p>
            <a:endParaRPr lang="en-GB" altLang="en-US" sz="1181"/>
          </a:p>
          <a:p>
            <a:endParaRPr lang="en-GB" altLang="en-US" sz="1181"/>
          </a:p>
          <a:p>
            <a:endParaRPr lang="en-GB" altLang="en-US" sz="1181"/>
          </a:p>
          <a:p>
            <a:r>
              <a:rPr lang="en-GB" altLang="en-US" sz="1969"/>
              <a:t>Many more homes need to be more thermally efficient and all homes will need to switch to some form of low carbon heating by 2030.</a:t>
            </a:r>
          </a:p>
          <a:p>
            <a:r>
              <a:rPr lang="en-GB" altLang="en-US" sz="1969"/>
              <a:t>As other low carbon heating options, such as district heating, have relatively less potential in Suffolk than in other parts of the country, and other options, such as hydrogen, are unlikely to be scaled up in time, huge numbers of heat pumps will be needed: around 330,000 by 2030.</a:t>
            </a:r>
          </a:p>
          <a:p>
            <a:r>
              <a:rPr lang="en-GB" altLang="en-US" sz="1969"/>
              <a:t>There should be a big push in initial years on building energy efficiency retrofit, to reduce emissions in the short term and to prepare buildings for heat pumps.</a:t>
            </a:r>
          </a:p>
          <a:p>
            <a:r>
              <a:rPr lang="en-GB" altLang="en-US" sz="1969"/>
              <a:t>Heat pump installations should be encouraged now where feasible, e.g. Councils’ own buildings, new build developments, able-to-pay householders.</a:t>
            </a:r>
          </a:p>
          <a:p>
            <a:r>
              <a:rPr lang="en-GB" altLang="en-US" sz="1969"/>
              <a:t>Meanwhile, an upskilling should be encouraged through training courses to ensure there are enough heat pump installers to meet the increasing demand.</a:t>
            </a:r>
          </a:p>
          <a:p>
            <a:r>
              <a:rPr lang="en-GB" altLang="en-US" sz="1969"/>
              <a:t>A larger-scale scheme for incentivising greater heat pump uptake will be needed to reach the numbers required in later years.</a:t>
            </a:r>
          </a:p>
          <a:p>
            <a:endParaRPr lang="en-GB" alt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BC7C203A-E8B7-42B6-B4A1-2340591DB50B}"/>
              </a:ext>
            </a:extLst>
          </p:cNvPr>
          <p:cNvSpPr>
            <a:spLocks noGrp="1" noChangeArrowheads="1"/>
          </p:cNvSpPr>
          <p:nvPr>
            <p:ph type="title"/>
          </p:nvPr>
        </p:nvSpPr>
        <p:spPr/>
        <p:txBody>
          <a:bodyPr/>
          <a:lstStyle/>
          <a:p>
            <a:r>
              <a:rPr lang="en-GB" altLang="en-US"/>
              <a:t>Key messages: Transport</a:t>
            </a:r>
          </a:p>
        </p:txBody>
      </p:sp>
      <p:sp>
        <p:nvSpPr>
          <p:cNvPr id="15363" name="Content Placeholder 2">
            <a:extLst>
              <a:ext uri="{FF2B5EF4-FFF2-40B4-BE49-F238E27FC236}">
                <a16:creationId xmlns:a16="http://schemas.microsoft.com/office/drawing/2014/main" id="{611D67B8-F71F-441F-AD6B-02CFCA38DA10}"/>
              </a:ext>
            </a:extLst>
          </p:cNvPr>
          <p:cNvSpPr>
            <a:spLocks noGrp="1" noChangeArrowheads="1"/>
          </p:cNvSpPr>
          <p:nvPr>
            <p:ph idx="1"/>
          </p:nvPr>
        </p:nvSpPr>
        <p:spPr/>
        <p:txBody>
          <a:bodyPr/>
          <a:lstStyle/>
          <a:p>
            <a:endParaRPr lang="en-GB" altLang="en-US" sz="1181"/>
          </a:p>
          <a:p>
            <a:endParaRPr lang="en-GB" altLang="en-US" sz="1181"/>
          </a:p>
          <a:p>
            <a:endParaRPr lang="en-GB" altLang="en-US" sz="1181"/>
          </a:p>
          <a:p>
            <a:r>
              <a:rPr lang="en-GB" altLang="en-US" sz="2166"/>
              <a:t>Most vehicles on the road in Suffolk will need to be zero emission (mostly fully electric) by 2030. </a:t>
            </a:r>
          </a:p>
          <a:p>
            <a:r>
              <a:rPr lang="en-GB" altLang="en-US" sz="2166"/>
              <a:t>Encourage modal shift to public transport and active travel (walking and cycling). However, rurality presents challenges.</a:t>
            </a:r>
          </a:p>
          <a:p>
            <a:r>
              <a:rPr lang="en-GB" altLang="en-US" sz="2166"/>
              <a:t>Modelling a 25% reduction in car miles and a 15% reduction in freight miles reduces vehicle numbers to 390,000 by 2030 – all would need to be zero emission.</a:t>
            </a:r>
          </a:p>
          <a:p>
            <a:r>
              <a:rPr lang="en-GB" altLang="en-US" sz="2166"/>
              <a:t>Greater numbers of zero emission vehicle uptake will be needed in later years and this would need scrappage incentives to take vehicles off the road that have not yet reached end of life.</a:t>
            </a:r>
          </a:p>
          <a:p>
            <a:r>
              <a:rPr lang="en-GB" altLang="en-US" sz="2166"/>
              <a:t>There will need to be around 300,000 private charging points for cars and vans, and around 3,300 public charging points (73% standard, 23%, 4% rapid). This would add about 1,000 GWh of electricity demand by 2030: about 30% of existing electricity consumption.</a:t>
            </a:r>
          </a:p>
          <a:p>
            <a:endParaRPr lang="en-GB"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404A49A-AD9F-4573-B686-8E0238278CA1}"/>
              </a:ext>
            </a:extLst>
          </p:cNvPr>
          <p:cNvSpPr>
            <a:spLocks noGrp="1" noChangeArrowheads="1"/>
          </p:cNvSpPr>
          <p:nvPr>
            <p:ph type="title"/>
          </p:nvPr>
        </p:nvSpPr>
        <p:spPr/>
        <p:txBody>
          <a:bodyPr/>
          <a:lstStyle/>
          <a:p>
            <a:r>
              <a:rPr lang="en-GB" altLang="en-US"/>
              <a:t>Key messages: Power</a:t>
            </a:r>
          </a:p>
        </p:txBody>
      </p:sp>
      <p:sp>
        <p:nvSpPr>
          <p:cNvPr id="31747" name="Content Placeholder 2">
            <a:extLst>
              <a:ext uri="{FF2B5EF4-FFF2-40B4-BE49-F238E27FC236}">
                <a16:creationId xmlns:a16="http://schemas.microsoft.com/office/drawing/2014/main" id="{3B9C8AD9-9BE7-45EE-90B3-C861C4F25E73}"/>
              </a:ext>
            </a:extLst>
          </p:cNvPr>
          <p:cNvSpPr>
            <a:spLocks noGrp="1" noChangeArrowheads="1"/>
          </p:cNvSpPr>
          <p:nvPr>
            <p:ph idx="1"/>
          </p:nvPr>
        </p:nvSpPr>
        <p:spPr/>
        <p:txBody>
          <a:bodyPr/>
          <a:lstStyle/>
          <a:p>
            <a:pPr marL="262539" indent="0">
              <a:buNone/>
              <a:defRPr/>
            </a:pPr>
            <a:endParaRPr lang="en-GB" altLang="en-US" sz="1181" dirty="0"/>
          </a:p>
          <a:p>
            <a:pPr>
              <a:defRPr/>
            </a:pPr>
            <a:r>
              <a:rPr lang="en-GB" altLang="en-US" sz="2756" dirty="0"/>
              <a:t>For Suffolk to be carbon neutral by 2030, the supply of electricity needs to fully decarbonise by then.</a:t>
            </a:r>
          </a:p>
          <a:p>
            <a:pPr>
              <a:defRPr/>
            </a:pPr>
            <a:r>
              <a:rPr lang="en-GB" altLang="en-US" sz="2756" dirty="0"/>
              <a:t>This means decarbonising the generation of electricity that feeds into the grid and/or creating more renewables within Suffolk for local use (distributed renewables).</a:t>
            </a:r>
          </a:p>
          <a:p>
            <a:pPr>
              <a:defRPr/>
            </a:pPr>
            <a:r>
              <a:rPr lang="en-GB" altLang="en-US" sz="2756" dirty="0"/>
              <a:t>Some reliance on grid decarbonisation by 2030 is unavoidable.</a:t>
            </a:r>
          </a:p>
          <a:p>
            <a:pPr>
              <a:defRPr/>
            </a:pPr>
            <a:r>
              <a:rPr lang="en-GB" altLang="en-US" sz="2756" dirty="0"/>
              <a:t>Increasing levels of distributed generation will help limit Suffolk’s reliance on grid decarbonisation and manage the risk of not meeting its carbon neutrality target. This can be less cost effective than large scale renewables, however.</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6EFA2466-4FC4-4182-BCBB-504C217C8F94}"/>
              </a:ext>
            </a:extLst>
          </p:cNvPr>
          <p:cNvSpPr>
            <a:spLocks noGrp="1" noChangeArrowheads="1"/>
          </p:cNvSpPr>
          <p:nvPr>
            <p:ph type="title"/>
          </p:nvPr>
        </p:nvSpPr>
        <p:spPr/>
        <p:txBody>
          <a:bodyPr/>
          <a:lstStyle/>
          <a:p>
            <a:r>
              <a:rPr lang="en-GB" altLang="en-US" dirty="0"/>
              <a:t> </a:t>
            </a:r>
            <a:r>
              <a:rPr lang="en-GB" altLang="en-US" sz="4400" dirty="0"/>
              <a:t>Phase 2: Engagement Workshops</a:t>
            </a:r>
          </a:p>
        </p:txBody>
      </p:sp>
      <p:sp>
        <p:nvSpPr>
          <p:cNvPr id="25603" name="Content Placeholder 2">
            <a:extLst>
              <a:ext uri="{FF2B5EF4-FFF2-40B4-BE49-F238E27FC236}">
                <a16:creationId xmlns:a16="http://schemas.microsoft.com/office/drawing/2014/main" id="{45167D11-F97B-49B2-AB12-13996BB4CFEE}"/>
              </a:ext>
            </a:extLst>
          </p:cNvPr>
          <p:cNvSpPr>
            <a:spLocks noGrp="1" noChangeArrowheads="1"/>
          </p:cNvSpPr>
          <p:nvPr>
            <p:ph idx="1"/>
          </p:nvPr>
        </p:nvSpPr>
        <p:spPr>
          <a:xfrm>
            <a:off x="1250156" y="3028504"/>
            <a:ext cx="10301288" cy="5627266"/>
          </a:xfrm>
        </p:spPr>
        <p:txBody>
          <a:bodyPr/>
          <a:lstStyle/>
          <a:p>
            <a:endParaRPr lang="en-GB" altLang="en-US" sz="1969" dirty="0"/>
          </a:p>
          <a:p>
            <a:r>
              <a:rPr lang="en-GB" altLang="en-US" dirty="0"/>
              <a:t>Sustainable buildings (retrofit and new build) covering efficiency and renewable power</a:t>
            </a:r>
          </a:p>
          <a:p>
            <a:r>
              <a:rPr lang="en-GB" altLang="en-US" dirty="0"/>
              <a:t>Energy and planning</a:t>
            </a:r>
          </a:p>
          <a:p>
            <a:r>
              <a:rPr lang="en-GB" altLang="en-US" dirty="0"/>
              <a:t>Large industry and commercial energy users</a:t>
            </a:r>
          </a:p>
          <a:p>
            <a:r>
              <a:rPr lang="en-GB" altLang="en-US" dirty="0"/>
              <a:t>Small industrial and commercial energy users</a:t>
            </a:r>
          </a:p>
          <a:p>
            <a:r>
              <a:rPr lang="en-GB" altLang="en-US" dirty="0"/>
              <a:t>Transport and air quality</a:t>
            </a:r>
          </a:p>
          <a:p>
            <a:r>
              <a:rPr lang="en-GB" altLang="en-US" dirty="0"/>
              <a:t>Community action and initiatives</a:t>
            </a:r>
          </a:p>
          <a:p>
            <a:pPr lvl="1"/>
            <a:endParaRPr lang="en-GB" altLang="en-US"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9BACE2CC-ECBB-473D-A7F7-C5F753A0DA2F}"/>
              </a:ext>
            </a:extLst>
          </p:cNvPr>
          <p:cNvSpPr>
            <a:spLocks noGrp="1" noChangeArrowheads="1"/>
          </p:cNvSpPr>
          <p:nvPr>
            <p:ph type="title"/>
          </p:nvPr>
        </p:nvSpPr>
        <p:spPr/>
        <p:txBody>
          <a:bodyPr/>
          <a:lstStyle/>
          <a:p>
            <a:r>
              <a:rPr lang="en-GB" altLang="en-US"/>
              <a:t> </a:t>
            </a:r>
            <a:r>
              <a:rPr lang="en-GB" altLang="en-US" sz="5316"/>
              <a:t>Engagement Workshops</a:t>
            </a:r>
          </a:p>
        </p:txBody>
      </p:sp>
      <p:sp>
        <p:nvSpPr>
          <p:cNvPr id="27651" name="Content Placeholder 2">
            <a:extLst>
              <a:ext uri="{FF2B5EF4-FFF2-40B4-BE49-F238E27FC236}">
                <a16:creationId xmlns:a16="http://schemas.microsoft.com/office/drawing/2014/main" id="{7866C9C1-BCF2-4B31-8729-4B2862248B08}"/>
              </a:ext>
            </a:extLst>
          </p:cNvPr>
          <p:cNvSpPr>
            <a:spLocks noGrp="1" noChangeArrowheads="1"/>
          </p:cNvSpPr>
          <p:nvPr>
            <p:ph idx="1"/>
          </p:nvPr>
        </p:nvSpPr>
        <p:spPr>
          <a:xfrm>
            <a:off x="1250156" y="3028504"/>
            <a:ext cx="10301288" cy="5627266"/>
          </a:xfrm>
        </p:spPr>
        <p:txBody>
          <a:bodyPr/>
          <a:lstStyle/>
          <a:p>
            <a:endParaRPr lang="en-GB" altLang="en-US" sz="1969"/>
          </a:p>
          <a:p>
            <a:r>
              <a:rPr lang="en-GB" altLang="en-US" sz="2363"/>
              <a:t>Objectives:</a:t>
            </a:r>
          </a:p>
          <a:p>
            <a:pPr lvl="1"/>
            <a:r>
              <a:rPr lang="en-GB" altLang="en-US" sz="2363"/>
              <a:t>Create a collaborative community of engaged stakeholders</a:t>
            </a:r>
          </a:p>
          <a:p>
            <a:pPr lvl="1"/>
            <a:r>
              <a:rPr lang="en-GB" altLang="en-US" sz="2363"/>
              <a:t>Generate priority actions with indicative targets, to be taken forward into Plan</a:t>
            </a:r>
          </a:p>
          <a:p>
            <a:r>
              <a:rPr lang="en-GB" altLang="en-US" sz="2363"/>
              <a:t>Structure:</a:t>
            </a:r>
          </a:p>
          <a:p>
            <a:pPr lvl="1"/>
            <a:r>
              <a:rPr lang="en-GB" altLang="en-US" sz="2363"/>
              <a:t>Present the updated evidence on carbon emissions and air quality</a:t>
            </a:r>
          </a:p>
          <a:p>
            <a:pPr lvl="1"/>
            <a:r>
              <a:rPr lang="en-GB" altLang="en-US" sz="2363"/>
              <a:t>Review the proposed measures and actions</a:t>
            </a:r>
          </a:p>
          <a:p>
            <a:pPr lvl="1"/>
            <a:r>
              <a:rPr lang="en-GB" altLang="en-US" sz="2363"/>
              <a:t>Explore delivery barriers and how these can be overcome</a:t>
            </a:r>
          </a:p>
          <a:p>
            <a:pPr lvl="1"/>
            <a:r>
              <a:rPr lang="en-GB" altLang="en-US" sz="2363"/>
              <a:t>Identify responsibilities for Councils and partners</a:t>
            </a:r>
          </a:p>
          <a:p>
            <a:pPr lvl="1"/>
            <a:endParaRPr lang="en-GB" alt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61D62E82-0B0D-443F-A839-F02C73D6308F}"/>
              </a:ext>
            </a:extLst>
          </p:cNvPr>
          <p:cNvSpPr>
            <a:spLocks noGrp="1" noChangeArrowheads="1"/>
          </p:cNvSpPr>
          <p:nvPr>
            <p:ph type="title"/>
          </p:nvPr>
        </p:nvSpPr>
        <p:spPr/>
        <p:txBody>
          <a:bodyPr/>
          <a:lstStyle/>
          <a:p>
            <a:r>
              <a:rPr lang="en-GB" altLang="en-US"/>
              <a:t> </a:t>
            </a:r>
            <a:r>
              <a:rPr lang="en-GB" altLang="en-US" sz="5316"/>
              <a:t>Recommendations and Plan</a:t>
            </a:r>
          </a:p>
        </p:txBody>
      </p:sp>
      <p:sp>
        <p:nvSpPr>
          <p:cNvPr id="29699" name="Content Placeholder 2">
            <a:extLst>
              <a:ext uri="{FF2B5EF4-FFF2-40B4-BE49-F238E27FC236}">
                <a16:creationId xmlns:a16="http://schemas.microsoft.com/office/drawing/2014/main" id="{1159A515-B6B1-4302-94DF-0EFB758F00D2}"/>
              </a:ext>
            </a:extLst>
          </p:cNvPr>
          <p:cNvSpPr>
            <a:spLocks noGrp="1" noChangeArrowheads="1"/>
          </p:cNvSpPr>
          <p:nvPr>
            <p:ph idx="1"/>
          </p:nvPr>
        </p:nvSpPr>
        <p:spPr>
          <a:xfrm>
            <a:off x="1248593" y="2651894"/>
            <a:ext cx="10301288" cy="5627266"/>
          </a:xfrm>
        </p:spPr>
        <p:txBody>
          <a:bodyPr/>
          <a:lstStyle/>
          <a:p>
            <a:pPr marL="262539" indent="0">
              <a:buNone/>
            </a:pPr>
            <a:endParaRPr lang="en-GB" altLang="en-US" sz="1969" dirty="0"/>
          </a:p>
          <a:p>
            <a:r>
              <a:rPr lang="en-GB" altLang="en-US" sz="4800" dirty="0"/>
              <a:t>Actions: </a:t>
            </a:r>
          </a:p>
          <a:p>
            <a:pPr lvl="1"/>
            <a:r>
              <a:rPr lang="en-GB" altLang="en-US" sz="4400" dirty="0"/>
              <a:t>Expected impact</a:t>
            </a:r>
          </a:p>
          <a:p>
            <a:pPr lvl="1"/>
            <a:r>
              <a:rPr lang="en-GB" altLang="en-US" sz="4400" dirty="0"/>
              <a:t>Indicative costs</a:t>
            </a:r>
          </a:p>
          <a:p>
            <a:pPr lvl="1"/>
            <a:r>
              <a:rPr lang="en-GB" altLang="en-US" sz="4400" dirty="0"/>
              <a:t>How these can be delivered</a:t>
            </a:r>
          </a:p>
          <a:p>
            <a:pPr lvl="1"/>
            <a:r>
              <a:rPr lang="en-GB" altLang="en-US" sz="4400" dirty="0"/>
              <a:t>Who will be involved</a:t>
            </a:r>
          </a:p>
        </p:txBody>
      </p:sp>
    </p:spTree>
  </p:cSld>
  <p:clrMapOvr>
    <a:masterClrMapping/>
  </p:clrMapOvr>
  <p:transition/>
</p:sld>
</file>

<file path=ppt/theme/_rels/theme2.xml.rels><?xml version="1.0" encoding="UTF-8" standalone="yes"?>
<Relationships xmlns="http://schemas.openxmlformats.org/package/2006/relationships"><Relationship Id="rId1" Type="http://schemas.openxmlformats.org/officeDocument/2006/relationships/image" Target="../media/image4.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000" tIns="46800" rIns="90000" bIns="46800" numCol="1" anchor="ctr" anchorCtr="0" compatLnSpc="1">
        <a:prstTxWarp prst="textNoShape">
          <a:avLst/>
        </a:prstTxWarp>
        <a:spAutoFit/>
      </a:bodyPr>
      <a:lstStyle>
        <a:defPPr marL="0" marR="0" indent="0" algn="ctr" defTabSz="1279525" rtl="0" eaLnBrk="0" fontAlgn="base" latinLnBrk="0" hangingPunct="0">
          <a:lnSpc>
            <a:spcPct val="100000"/>
          </a:lnSpc>
          <a:spcBef>
            <a:spcPct val="0"/>
          </a:spcBef>
          <a:spcAft>
            <a:spcPct val="0"/>
          </a:spcAft>
          <a:buClrTx/>
          <a:buSzTx/>
          <a:buFontTx/>
          <a:buNone/>
          <a:tabLst/>
          <a:defRPr kumimoji="0" lang="en-GB" altLang="en-US" sz="33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000" tIns="46800" rIns="90000" bIns="46800" numCol="1" anchor="ctr" anchorCtr="0" compatLnSpc="1">
        <a:prstTxWarp prst="textNoShape">
          <a:avLst/>
        </a:prstTxWarp>
        <a:spAutoFit/>
      </a:bodyPr>
      <a:lstStyle>
        <a:defPPr marL="0" marR="0" indent="0" algn="ctr" defTabSz="1279525" rtl="0" eaLnBrk="0" fontAlgn="base" latinLnBrk="0" hangingPunct="0">
          <a:lnSpc>
            <a:spcPct val="100000"/>
          </a:lnSpc>
          <a:spcBef>
            <a:spcPct val="0"/>
          </a:spcBef>
          <a:spcAft>
            <a:spcPct val="0"/>
          </a:spcAft>
          <a:buClrTx/>
          <a:buSzTx/>
          <a:buFontTx/>
          <a:buNone/>
          <a:tabLst/>
          <a:defRPr kumimoji="0" lang="en-GB" altLang="en-US" sz="33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amp; Bullets">
  <a:themeElements>
    <a:clrScheme name="">
      <a:dk1>
        <a:srgbClr val="000000"/>
      </a:dk1>
      <a:lt1>
        <a:srgbClr val="FFFFFF"/>
      </a:lt1>
      <a:dk2>
        <a:srgbClr val="000000"/>
      </a:dk2>
      <a:lt2>
        <a:srgbClr val="808080"/>
      </a:lt2>
      <a:accent1>
        <a:srgbClr val="86B30F"/>
      </a:accent1>
      <a:accent2>
        <a:srgbClr val="333399"/>
      </a:accent2>
      <a:accent3>
        <a:srgbClr val="FFFFFF"/>
      </a:accent3>
      <a:accent4>
        <a:srgbClr val="000000"/>
      </a:accent4>
      <a:accent5>
        <a:srgbClr val="C3D6AA"/>
      </a:accent5>
      <a:accent6>
        <a:srgbClr val="2D2D8A"/>
      </a:accent6>
      <a:hlink>
        <a:srgbClr val="009999"/>
      </a:hlink>
      <a:folHlink>
        <a:srgbClr val="99CC00"/>
      </a:folHlink>
    </a:clrScheme>
    <a:fontScheme name="Title &amp; Bulle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300" b="0" i="0" u="none" strike="noStrike" cap="none" normalizeH="0" baseline="0" smtClean="0">
            <a:ln>
              <a:noFill/>
            </a:ln>
            <a:solidFill>
              <a:srgbClr val="000000"/>
            </a:solidFill>
            <a:effectLst/>
            <a:latin typeface="Gill Sans"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300" b="0" i="0" u="none" strike="noStrike" cap="none" normalizeH="0" baseline="0" smtClean="0">
            <a:ln>
              <a:noFill/>
            </a:ln>
            <a:solidFill>
              <a:srgbClr val="000000"/>
            </a:solidFill>
            <a:effectLst/>
            <a:latin typeface="Gill Sans"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itle &amp; Bullets">
  <a:themeElements>
    <a:clrScheme name="">
      <a:dk1>
        <a:srgbClr val="000000"/>
      </a:dk1>
      <a:lt1>
        <a:srgbClr val="FFFFFF"/>
      </a:lt1>
      <a:dk2>
        <a:srgbClr val="000000"/>
      </a:dk2>
      <a:lt2>
        <a:srgbClr val="808080"/>
      </a:lt2>
      <a:accent1>
        <a:srgbClr val="86B30F"/>
      </a:accent1>
      <a:accent2>
        <a:srgbClr val="333399"/>
      </a:accent2>
      <a:accent3>
        <a:srgbClr val="FFFFFF"/>
      </a:accent3>
      <a:accent4>
        <a:srgbClr val="000000"/>
      </a:accent4>
      <a:accent5>
        <a:srgbClr val="C3D6AA"/>
      </a:accent5>
      <a:accent6>
        <a:srgbClr val="2D2D8A"/>
      </a:accent6>
      <a:hlink>
        <a:srgbClr val="009999"/>
      </a:hlink>
      <a:folHlink>
        <a:srgbClr val="99CC00"/>
      </a:folHlink>
    </a:clrScheme>
    <a:fontScheme name="Title &amp; Bulle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300" b="0" i="0" u="none" strike="noStrike" cap="none" normalizeH="0" baseline="0" smtClean="0">
            <a:ln>
              <a:noFill/>
            </a:ln>
            <a:solidFill>
              <a:srgbClr val="000000"/>
            </a:solidFill>
            <a:effectLst/>
            <a:latin typeface="Gill Sans"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en-US" sz="4300" b="0" i="0" u="none" strike="noStrike" cap="none" normalizeH="0" baseline="0" smtClean="0">
            <a:ln>
              <a:noFill/>
            </a:ln>
            <a:solidFill>
              <a:srgbClr val="000000"/>
            </a:solidFill>
            <a:effectLst/>
            <a:latin typeface="Gill Sans"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Teamwork</Template>
  <TotalTime>5794</TotalTime>
  <Words>1160</Words>
  <Application>Microsoft Office PowerPoint</Application>
  <PresentationFormat>A3 Paper (297x420 mm)</PresentationFormat>
  <Paragraphs>125</Paragraphs>
  <Slides>14</Slides>
  <Notes>12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Arial</vt:lpstr>
      <vt:lpstr>Arial Narrow Bold</vt:lpstr>
      <vt:lpstr>Calibri</vt:lpstr>
      <vt:lpstr>Gill Sans</vt:lpstr>
      <vt:lpstr>Times</vt:lpstr>
      <vt:lpstr>Blank</vt:lpstr>
      <vt:lpstr>Title &amp; Bullets</vt:lpstr>
      <vt:lpstr>1_Title &amp; Bullets</vt:lpstr>
      <vt:lpstr>PowerPoint Presentation</vt:lpstr>
      <vt:lpstr>PowerPoint Presentation</vt:lpstr>
      <vt:lpstr>PowerPoint Presentation</vt:lpstr>
      <vt:lpstr>Cabinet Approved Actions – Internal Emission Reduction  </vt:lpstr>
      <vt:lpstr> Cabinet Approved Actions (cont.)</vt:lpstr>
      <vt:lpstr>Suffolk Climate Emergency Plan development</vt:lpstr>
      <vt:lpstr>Suffolk’s emissions</vt:lpstr>
      <vt:lpstr>Getting to carbon neutral: Priorities</vt:lpstr>
      <vt:lpstr>Key messages: Buildings</vt:lpstr>
      <vt:lpstr>Key messages: Transport</vt:lpstr>
      <vt:lpstr>Key messages: Power</vt:lpstr>
      <vt:lpstr> Phase 2: Engagement Workshops</vt:lpstr>
      <vt:lpstr> Engagement Workshops</vt:lpstr>
      <vt:lpstr> Recommendations and Plan</vt:lpstr>
    </vt:vector>
  </TitlesOfParts>
  <Company>Suffolk Design &amp; Print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text:  Arial Bold 40pt  Arial Bold 28pt</dc:title>
  <dc:creator>A User</dc:creator>
  <cp:lastModifiedBy>David Walton</cp:lastModifiedBy>
  <cp:revision>253</cp:revision>
  <dcterms:created xsi:type="dcterms:W3CDTF">2004-06-24T10:43:44Z</dcterms:created>
  <dcterms:modified xsi:type="dcterms:W3CDTF">2020-10-09T10:14:52Z</dcterms:modified>
</cp:coreProperties>
</file>